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Inter"/>
      <p:regular r:id="rId28"/>
      <p:bold r:id="rId29"/>
      <p:italic r:id="rId30"/>
      <p:boldItalic r:id="rId31"/>
    </p:embeddedFont>
    <p:embeddedFont>
      <p:font typeface="Bebas Neue"/>
      <p:regular r:id="rId32"/>
    </p:embeddedFont>
    <p:embeddedFont>
      <p:font typeface="Barlow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Inter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ter-boldItalic.fntdata"/><Relationship Id="rId30" Type="http://schemas.openxmlformats.org/officeDocument/2006/relationships/font" Target="fonts/Inter-italic.fntdata"/><Relationship Id="rId11" Type="http://schemas.openxmlformats.org/officeDocument/2006/relationships/slide" Target="slides/slide6.xml"/><Relationship Id="rId33" Type="http://schemas.openxmlformats.org/officeDocument/2006/relationships/font" Target="fonts/Barlow-regular.fntdata"/><Relationship Id="rId10" Type="http://schemas.openxmlformats.org/officeDocument/2006/relationships/slide" Target="slides/slide5.xml"/><Relationship Id="rId32" Type="http://schemas.openxmlformats.org/officeDocument/2006/relationships/font" Target="fonts/BebasNeue-regular.fntdata"/><Relationship Id="rId13" Type="http://schemas.openxmlformats.org/officeDocument/2006/relationships/slide" Target="slides/slide8.xml"/><Relationship Id="rId35" Type="http://schemas.openxmlformats.org/officeDocument/2006/relationships/font" Target="fonts/Barlow-italic.fntdata"/><Relationship Id="rId12" Type="http://schemas.openxmlformats.org/officeDocument/2006/relationships/slide" Target="slides/slide7.xml"/><Relationship Id="rId34" Type="http://schemas.openxmlformats.org/officeDocument/2006/relationships/font" Target="fonts/Barlow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Barlow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31a9e3fa56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31a9e3fa56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31a55d6000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31a55d600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31b192aa19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31b192aa19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31a9e3fa5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31a9e3fa5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1a55d6000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1a55d6000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31b192aa196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31b192aa196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31b1a7de41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31b1a7de41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31b192aa196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31b192aa196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31b0d6aadf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31b0d6aadf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31a9e3fa56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31a9e3fa56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31a9e3fa56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31a9e3fa56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31b0d6aad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31b0d6aad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31b192aa196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31b192aa196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31ac0256bf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31ac0256bf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31a9e3fa56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31a9e3fa56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31a9e3fa56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31a9e3fa56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1a9e3fa56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1a9e3fa56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31b192aa196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31b192aa196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31b192aa196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31b192aa196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31b192aa196_1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31b192aa196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31a9e3fa56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31a9e3fa56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619400" y="2640188"/>
            <a:ext cx="59052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72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619400" y="3947450"/>
            <a:ext cx="5905200" cy="423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12" name="Google Shape;12;p2"/>
            <p:cNvGrpSpPr/>
            <p:nvPr/>
          </p:nvGrpSpPr>
          <p:grpSpPr>
            <a:xfrm flipH="1" rot="10800000">
              <a:off x="147950" y="4850275"/>
              <a:ext cx="950900" cy="153600"/>
              <a:chOff x="147950" y="139650"/>
              <a:chExt cx="950900" cy="1536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 flipH="1" rot="10800000">
              <a:off x="8045150" y="139650"/>
              <a:ext cx="950900" cy="153600"/>
              <a:chOff x="8045150" y="4850275"/>
              <a:chExt cx="950900" cy="1536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 flipH="1" rot="10800000">
              <a:off x="147950" y="139650"/>
              <a:ext cx="153600" cy="950900"/>
              <a:chOff x="147950" y="3855800"/>
              <a:chExt cx="153600" cy="950900"/>
            </a:xfrm>
          </p:grpSpPr>
          <p:sp>
            <p:nvSpPr>
              <p:cNvPr id="25" name="Google Shape;25;p2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 flipH="1" rot="5400000">
              <a:off x="8443800" y="4451625"/>
              <a:ext cx="950900" cy="153600"/>
              <a:chOff x="147950" y="139650"/>
              <a:chExt cx="950900" cy="153600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1"/>
          <p:cNvSpPr txBox="1"/>
          <p:nvPr>
            <p:ph hasCustomPrompt="1" type="title"/>
          </p:nvPr>
        </p:nvSpPr>
        <p:spPr>
          <a:xfrm>
            <a:off x="1284000" y="2410488"/>
            <a:ext cx="6576000" cy="132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40" name="Google Shape;240;p11"/>
          <p:cNvSpPr txBox="1"/>
          <p:nvPr>
            <p:ph idx="1" type="subTitle"/>
          </p:nvPr>
        </p:nvSpPr>
        <p:spPr>
          <a:xfrm>
            <a:off x="1284000" y="3984363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41" name="Google Shape;241;p11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242" name="Google Shape;242;p11"/>
            <p:cNvGrpSpPr/>
            <p:nvPr/>
          </p:nvGrpSpPr>
          <p:grpSpPr>
            <a:xfrm flipH="1" rot="10800000">
              <a:off x="147950" y="4850275"/>
              <a:ext cx="950900" cy="153600"/>
              <a:chOff x="147950" y="139650"/>
              <a:chExt cx="950900" cy="153600"/>
            </a:xfrm>
          </p:grpSpPr>
          <p:sp>
            <p:nvSpPr>
              <p:cNvPr id="243" name="Google Shape;243;p11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44" name="Google Shape;244;p11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248" name="Google Shape;248;p11"/>
            <p:cNvGrpSpPr/>
            <p:nvPr/>
          </p:nvGrpSpPr>
          <p:grpSpPr>
            <a:xfrm flipH="1" rot="10800000">
              <a:off x="8045150" y="139650"/>
              <a:ext cx="950900" cy="153600"/>
              <a:chOff x="8045150" y="4850275"/>
              <a:chExt cx="950900" cy="153600"/>
            </a:xfrm>
          </p:grpSpPr>
          <p:sp>
            <p:nvSpPr>
              <p:cNvPr id="249" name="Google Shape;249;p11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50" name="Google Shape;250;p11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 flipH="1" rot="10800000">
              <a:off x="147950" y="139650"/>
              <a:ext cx="153600" cy="950900"/>
              <a:chOff x="147950" y="3855800"/>
              <a:chExt cx="153600" cy="950900"/>
            </a:xfrm>
          </p:grpSpPr>
          <p:sp>
            <p:nvSpPr>
              <p:cNvPr id="255" name="Google Shape;255;p11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59" name="Google Shape;259;p11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260" name="Google Shape;260;p11"/>
            <p:cNvGrpSpPr/>
            <p:nvPr/>
          </p:nvGrpSpPr>
          <p:grpSpPr>
            <a:xfrm flipH="1" rot="5400000">
              <a:off x="8443800" y="4451625"/>
              <a:ext cx="950900" cy="153600"/>
              <a:chOff x="147950" y="139650"/>
              <a:chExt cx="950900" cy="153600"/>
            </a:xfrm>
          </p:grpSpPr>
          <p:sp>
            <p:nvSpPr>
              <p:cNvPr id="261" name="Google Shape;261;p11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63" name="Google Shape;263;p11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64" name="Google Shape;264;p11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9" name="Google Shape;269;p13"/>
          <p:cNvSpPr txBox="1"/>
          <p:nvPr>
            <p:ph idx="1" type="subTitle"/>
          </p:nvPr>
        </p:nvSpPr>
        <p:spPr>
          <a:xfrm>
            <a:off x="716611" y="2214947"/>
            <a:ext cx="25584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13"/>
          <p:cNvSpPr txBox="1"/>
          <p:nvPr>
            <p:ph idx="2" type="subTitle"/>
          </p:nvPr>
        </p:nvSpPr>
        <p:spPr>
          <a:xfrm>
            <a:off x="716611" y="3907425"/>
            <a:ext cx="2558400" cy="576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13"/>
          <p:cNvSpPr txBox="1"/>
          <p:nvPr>
            <p:ph idx="3" type="subTitle"/>
          </p:nvPr>
        </p:nvSpPr>
        <p:spPr>
          <a:xfrm>
            <a:off x="5868989" y="2214947"/>
            <a:ext cx="25584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13"/>
          <p:cNvSpPr txBox="1"/>
          <p:nvPr>
            <p:ph idx="4" type="subTitle"/>
          </p:nvPr>
        </p:nvSpPr>
        <p:spPr>
          <a:xfrm>
            <a:off x="5868989" y="3917577"/>
            <a:ext cx="25584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5" type="title"/>
          </p:nvPr>
        </p:nvSpPr>
        <p:spPr>
          <a:xfrm>
            <a:off x="716611" y="1292000"/>
            <a:ext cx="2558400" cy="528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hasCustomPrompt="1" idx="6" type="title"/>
          </p:nvPr>
        </p:nvSpPr>
        <p:spPr>
          <a:xfrm>
            <a:off x="716611" y="2994475"/>
            <a:ext cx="2558400" cy="528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/>
          <p:nvPr>
            <p:ph hasCustomPrompt="1" idx="7" type="title"/>
          </p:nvPr>
        </p:nvSpPr>
        <p:spPr>
          <a:xfrm>
            <a:off x="5868989" y="1292000"/>
            <a:ext cx="2558400" cy="5286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6" name="Google Shape;276;p13"/>
          <p:cNvSpPr txBox="1"/>
          <p:nvPr>
            <p:ph hasCustomPrompt="1" idx="8" type="title"/>
          </p:nvPr>
        </p:nvSpPr>
        <p:spPr>
          <a:xfrm>
            <a:off x="5868989" y="2994475"/>
            <a:ext cx="2558400" cy="5286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9" type="subTitle"/>
          </p:nvPr>
        </p:nvSpPr>
        <p:spPr>
          <a:xfrm>
            <a:off x="716611" y="1896648"/>
            <a:ext cx="25584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8" name="Google Shape;278;p13"/>
          <p:cNvSpPr txBox="1"/>
          <p:nvPr>
            <p:ph idx="13" type="subTitle"/>
          </p:nvPr>
        </p:nvSpPr>
        <p:spPr>
          <a:xfrm>
            <a:off x="5868989" y="1896648"/>
            <a:ext cx="25584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9" name="Google Shape;279;p13"/>
          <p:cNvSpPr txBox="1"/>
          <p:nvPr>
            <p:ph idx="14" type="subTitle"/>
          </p:nvPr>
        </p:nvSpPr>
        <p:spPr>
          <a:xfrm>
            <a:off x="716611" y="3599279"/>
            <a:ext cx="25584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0" name="Google Shape;280;p13"/>
          <p:cNvSpPr txBox="1"/>
          <p:nvPr>
            <p:ph idx="15" type="subTitle"/>
          </p:nvPr>
        </p:nvSpPr>
        <p:spPr>
          <a:xfrm>
            <a:off x="5868989" y="3599279"/>
            <a:ext cx="25584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81" name="Google Shape;281;p13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282" name="Google Shape;282;p13"/>
            <p:cNvGrpSpPr/>
            <p:nvPr/>
          </p:nvGrpSpPr>
          <p:grpSpPr>
            <a:xfrm flipH="1">
              <a:off x="8045150" y="139650"/>
              <a:ext cx="950900" cy="153600"/>
              <a:chOff x="147950" y="139650"/>
              <a:chExt cx="950900" cy="153600"/>
            </a:xfrm>
          </p:grpSpPr>
          <p:sp>
            <p:nvSpPr>
              <p:cNvPr id="283" name="Google Shape;283;p13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84" name="Google Shape;284;p13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85" name="Google Shape;285;p13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86" name="Google Shape;286;p13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87" name="Google Shape;287;p13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288" name="Google Shape;288;p13"/>
            <p:cNvGrpSpPr/>
            <p:nvPr/>
          </p:nvGrpSpPr>
          <p:grpSpPr>
            <a:xfrm flipH="1">
              <a:off x="147950" y="4850275"/>
              <a:ext cx="950900" cy="153600"/>
              <a:chOff x="8045150" y="4850275"/>
              <a:chExt cx="950900" cy="153600"/>
            </a:xfrm>
          </p:grpSpPr>
          <p:sp>
            <p:nvSpPr>
              <p:cNvPr id="289" name="Google Shape;289;p13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0" name="Google Shape;290;p13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1" name="Google Shape;291;p13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2" name="Google Shape;292;p13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3" name="Google Shape;293;p13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294" name="Google Shape;294;p13"/>
            <p:cNvGrpSpPr/>
            <p:nvPr/>
          </p:nvGrpSpPr>
          <p:grpSpPr>
            <a:xfrm flipH="1">
              <a:off x="147950" y="139650"/>
              <a:ext cx="950900" cy="153600"/>
              <a:chOff x="147950" y="139650"/>
              <a:chExt cx="950900" cy="153600"/>
            </a:xfrm>
          </p:grpSpPr>
          <p:sp>
            <p:nvSpPr>
              <p:cNvPr id="295" name="Google Shape;295;p13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6" name="Google Shape;296;p13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7" name="Google Shape;297;p13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8" name="Google Shape;298;p13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9" name="Google Shape;299;p13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00" name="Google Shape;300;p13"/>
            <p:cNvGrpSpPr/>
            <p:nvPr/>
          </p:nvGrpSpPr>
          <p:grpSpPr>
            <a:xfrm flipH="1">
              <a:off x="8045150" y="4850275"/>
              <a:ext cx="950900" cy="153600"/>
              <a:chOff x="8045150" y="4850275"/>
              <a:chExt cx="950900" cy="153600"/>
            </a:xfrm>
          </p:grpSpPr>
          <p:sp>
            <p:nvSpPr>
              <p:cNvPr id="301" name="Google Shape;301;p13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2" name="Google Shape;302;p13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3" name="Google Shape;303;p13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4" name="Google Shape;304;p13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5" name="Google Shape;305;p13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4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08" name="Google Shape;308;p14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309" name="Google Shape;309;p14"/>
            <p:cNvGrpSpPr/>
            <p:nvPr/>
          </p:nvGrpSpPr>
          <p:grpSpPr>
            <a:xfrm flipH="1">
              <a:off x="8045150" y="139650"/>
              <a:ext cx="950900" cy="153600"/>
              <a:chOff x="147950" y="139650"/>
              <a:chExt cx="950900" cy="153600"/>
            </a:xfrm>
          </p:grpSpPr>
          <p:sp>
            <p:nvSpPr>
              <p:cNvPr id="310" name="Google Shape;310;p14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1" name="Google Shape;311;p14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2" name="Google Shape;312;p14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3" name="Google Shape;313;p14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4" name="Google Shape;314;p14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15" name="Google Shape;315;p14"/>
            <p:cNvGrpSpPr/>
            <p:nvPr/>
          </p:nvGrpSpPr>
          <p:grpSpPr>
            <a:xfrm flipH="1">
              <a:off x="147950" y="4850275"/>
              <a:ext cx="950900" cy="153600"/>
              <a:chOff x="8045150" y="4850275"/>
              <a:chExt cx="950900" cy="153600"/>
            </a:xfrm>
          </p:grpSpPr>
          <p:sp>
            <p:nvSpPr>
              <p:cNvPr id="316" name="Google Shape;316;p14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7" name="Google Shape;317;p14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8" name="Google Shape;318;p14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9" name="Google Shape;319;p14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0" name="Google Shape;320;p14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21" name="Google Shape;321;p14"/>
            <p:cNvGrpSpPr/>
            <p:nvPr/>
          </p:nvGrpSpPr>
          <p:grpSpPr>
            <a:xfrm flipH="1">
              <a:off x="147950" y="139650"/>
              <a:ext cx="950900" cy="153600"/>
              <a:chOff x="147950" y="139650"/>
              <a:chExt cx="950900" cy="153600"/>
            </a:xfrm>
          </p:grpSpPr>
          <p:sp>
            <p:nvSpPr>
              <p:cNvPr id="322" name="Google Shape;322;p14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3" name="Google Shape;323;p14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4" name="Google Shape;324;p14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5" name="Google Shape;325;p14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6" name="Google Shape;326;p14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27" name="Google Shape;327;p14"/>
            <p:cNvGrpSpPr/>
            <p:nvPr/>
          </p:nvGrpSpPr>
          <p:grpSpPr>
            <a:xfrm flipH="1">
              <a:off x="8045150" y="4850275"/>
              <a:ext cx="950900" cy="153600"/>
              <a:chOff x="8045150" y="4850275"/>
              <a:chExt cx="950900" cy="153600"/>
            </a:xfrm>
          </p:grpSpPr>
          <p:sp>
            <p:nvSpPr>
              <p:cNvPr id="328" name="Google Shape;328;p14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9" name="Google Shape;329;p14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0" name="Google Shape;330;p14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1" name="Google Shape;331;p14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2" name="Google Shape;332;p14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5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35" name="Google Shape;335;p15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336" name="Google Shape;336;p15"/>
            <p:cNvGrpSpPr/>
            <p:nvPr/>
          </p:nvGrpSpPr>
          <p:grpSpPr>
            <a:xfrm flipH="1" rot="10800000">
              <a:off x="147950" y="4850275"/>
              <a:ext cx="950900" cy="153600"/>
              <a:chOff x="147950" y="139650"/>
              <a:chExt cx="950900" cy="153600"/>
            </a:xfrm>
          </p:grpSpPr>
          <p:sp>
            <p:nvSpPr>
              <p:cNvPr id="337" name="Google Shape;337;p15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8" name="Google Shape;338;p15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9" name="Google Shape;339;p15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0" name="Google Shape;340;p15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1" name="Google Shape;341;p15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42" name="Google Shape;342;p15"/>
            <p:cNvGrpSpPr/>
            <p:nvPr/>
          </p:nvGrpSpPr>
          <p:grpSpPr>
            <a:xfrm flipH="1" rot="10800000">
              <a:off x="8045150" y="139650"/>
              <a:ext cx="950900" cy="153600"/>
              <a:chOff x="8045150" y="4850275"/>
              <a:chExt cx="950900" cy="153600"/>
            </a:xfrm>
          </p:grpSpPr>
          <p:sp>
            <p:nvSpPr>
              <p:cNvPr id="343" name="Google Shape;343;p15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4" name="Google Shape;344;p15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5" name="Google Shape;345;p15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6" name="Google Shape;346;p15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7" name="Google Shape;347;p15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48" name="Google Shape;348;p15"/>
            <p:cNvGrpSpPr/>
            <p:nvPr/>
          </p:nvGrpSpPr>
          <p:grpSpPr>
            <a:xfrm flipH="1" rot="10800000">
              <a:off x="147950" y="139650"/>
              <a:ext cx="153600" cy="950900"/>
              <a:chOff x="147950" y="3855800"/>
              <a:chExt cx="153600" cy="950900"/>
            </a:xfrm>
          </p:grpSpPr>
          <p:sp>
            <p:nvSpPr>
              <p:cNvPr id="349" name="Google Shape;349;p15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0" name="Google Shape;350;p15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1" name="Google Shape;351;p15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2" name="Google Shape;352;p15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3" name="Google Shape;353;p15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54" name="Google Shape;354;p15"/>
            <p:cNvGrpSpPr/>
            <p:nvPr/>
          </p:nvGrpSpPr>
          <p:grpSpPr>
            <a:xfrm flipH="1" rot="5400000">
              <a:off x="8443800" y="4451625"/>
              <a:ext cx="950900" cy="153600"/>
              <a:chOff x="147950" y="139650"/>
              <a:chExt cx="950900" cy="153600"/>
            </a:xfrm>
          </p:grpSpPr>
          <p:sp>
            <p:nvSpPr>
              <p:cNvPr id="355" name="Google Shape;355;p15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6" name="Google Shape;356;p15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7" name="Google Shape;357;p15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8" name="Google Shape;358;p15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9" name="Google Shape;359;p15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6"/>
          <p:cNvSpPr txBox="1"/>
          <p:nvPr>
            <p:ph type="title"/>
          </p:nvPr>
        </p:nvSpPr>
        <p:spPr>
          <a:xfrm>
            <a:off x="5568450" y="3344788"/>
            <a:ext cx="2768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62" name="Google Shape;362;p16"/>
          <p:cNvSpPr txBox="1"/>
          <p:nvPr>
            <p:ph idx="1" type="subTitle"/>
          </p:nvPr>
        </p:nvSpPr>
        <p:spPr>
          <a:xfrm>
            <a:off x="1646025" y="810645"/>
            <a:ext cx="6691200" cy="23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363" name="Google Shape;363;p16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364" name="Google Shape;364;p16"/>
            <p:cNvGrpSpPr/>
            <p:nvPr/>
          </p:nvGrpSpPr>
          <p:grpSpPr>
            <a:xfrm flipH="1" rot="10800000">
              <a:off x="147950" y="4850275"/>
              <a:ext cx="950900" cy="153600"/>
              <a:chOff x="147950" y="139650"/>
              <a:chExt cx="950900" cy="153600"/>
            </a:xfrm>
          </p:grpSpPr>
          <p:sp>
            <p:nvSpPr>
              <p:cNvPr id="365" name="Google Shape;365;p16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6" name="Google Shape;366;p16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7" name="Google Shape;367;p16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8" name="Google Shape;368;p16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9" name="Google Shape;369;p16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70" name="Google Shape;370;p16"/>
            <p:cNvGrpSpPr/>
            <p:nvPr/>
          </p:nvGrpSpPr>
          <p:grpSpPr>
            <a:xfrm flipH="1" rot="10800000">
              <a:off x="8045150" y="139650"/>
              <a:ext cx="950900" cy="153600"/>
              <a:chOff x="8045150" y="4850275"/>
              <a:chExt cx="950900" cy="153600"/>
            </a:xfrm>
          </p:grpSpPr>
          <p:sp>
            <p:nvSpPr>
              <p:cNvPr id="371" name="Google Shape;371;p16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2" name="Google Shape;372;p16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3" name="Google Shape;373;p16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4" name="Google Shape;374;p16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5" name="Google Shape;375;p16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76" name="Google Shape;376;p16"/>
            <p:cNvGrpSpPr/>
            <p:nvPr/>
          </p:nvGrpSpPr>
          <p:grpSpPr>
            <a:xfrm flipH="1" rot="10800000">
              <a:off x="147950" y="139650"/>
              <a:ext cx="153600" cy="950900"/>
              <a:chOff x="147950" y="3855800"/>
              <a:chExt cx="153600" cy="950900"/>
            </a:xfrm>
          </p:grpSpPr>
          <p:sp>
            <p:nvSpPr>
              <p:cNvPr id="377" name="Google Shape;377;p16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8" name="Google Shape;378;p16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9" name="Google Shape;379;p16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0" name="Google Shape;380;p16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1" name="Google Shape;381;p16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82" name="Google Shape;382;p16"/>
            <p:cNvGrpSpPr/>
            <p:nvPr/>
          </p:nvGrpSpPr>
          <p:grpSpPr>
            <a:xfrm flipH="1" rot="5400000">
              <a:off x="8443800" y="4451625"/>
              <a:ext cx="950900" cy="153600"/>
              <a:chOff x="147950" y="139650"/>
              <a:chExt cx="950900" cy="153600"/>
            </a:xfrm>
          </p:grpSpPr>
          <p:sp>
            <p:nvSpPr>
              <p:cNvPr id="383" name="Google Shape;383;p16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4" name="Google Shape;384;p16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5" name="Google Shape;385;p16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6" name="Google Shape;386;p16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7" name="Google Shape;387;p16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7"/>
          <p:cNvSpPr txBox="1"/>
          <p:nvPr>
            <p:ph type="title"/>
          </p:nvPr>
        </p:nvSpPr>
        <p:spPr>
          <a:xfrm>
            <a:off x="720000" y="445025"/>
            <a:ext cx="77109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0" name="Google Shape;390;p17"/>
          <p:cNvSpPr txBox="1"/>
          <p:nvPr>
            <p:ph idx="1" type="subTitle"/>
          </p:nvPr>
        </p:nvSpPr>
        <p:spPr>
          <a:xfrm>
            <a:off x="720000" y="2571750"/>
            <a:ext cx="34032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17"/>
          <p:cNvSpPr/>
          <p:nvPr>
            <p:ph idx="2" type="pic"/>
          </p:nvPr>
        </p:nvSpPr>
        <p:spPr>
          <a:xfrm>
            <a:off x="5663750" y="2038200"/>
            <a:ext cx="1712700" cy="2403000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</p:sp>
      <p:grpSp>
        <p:nvGrpSpPr>
          <p:cNvPr id="392" name="Google Shape;392;p17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393" name="Google Shape;393;p17"/>
            <p:cNvGrpSpPr/>
            <p:nvPr/>
          </p:nvGrpSpPr>
          <p:grpSpPr>
            <a:xfrm flipH="1">
              <a:off x="8045150" y="139650"/>
              <a:ext cx="950900" cy="153600"/>
              <a:chOff x="147950" y="139650"/>
              <a:chExt cx="950900" cy="153600"/>
            </a:xfrm>
          </p:grpSpPr>
          <p:sp>
            <p:nvSpPr>
              <p:cNvPr id="394" name="Google Shape;394;p17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5" name="Google Shape;395;p17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6" name="Google Shape;396;p17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7" name="Google Shape;397;p17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8" name="Google Shape;398;p17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399" name="Google Shape;399;p17"/>
            <p:cNvGrpSpPr/>
            <p:nvPr/>
          </p:nvGrpSpPr>
          <p:grpSpPr>
            <a:xfrm flipH="1">
              <a:off x="147950" y="4850275"/>
              <a:ext cx="950900" cy="153600"/>
              <a:chOff x="8045150" y="4850275"/>
              <a:chExt cx="950900" cy="153600"/>
            </a:xfrm>
          </p:grpSpPr>
          <p:sp>
            <p:nvSpPr>
              <p:cNvPr id="400" name="Google Shape;400;p17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1" name="Google Shape;401;p17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2" name="Google Shape;402;p17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3" name="Google Shape;403;p17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4" name="Google Shape;404;p17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05" name="Google Shape;405;p17"/>
            <p:cNvGrpSpPr/>
            <p:nvPr/>
          </p:nvGrpSpPr>
          <p:grpSpPr>
            <a:xfrm flipH="1">
              <a:off x="147950" y="139650"/>
              <a:ext cx="950900" cy="153600"/>
              <a:chOff x="147950" y="139650"/>
              <a:chExt cx="950900" cy="153600"/>
            </a:xfrm>
          </p:grpSpPr>
          <p:sp>
            <p:nvSpPr>
              <p:cNvPr id="406" name="Google Shape;406;p17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7" name="Google Shape;407;p17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8" name="Google Shape;408;p17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9" name="Google Shape;409;p17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10" name="Google Shape;410;p17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11" name="Google Shape;411;p17"/>
            <p:cNvGrpSpPr/>
            <p:nvPr/>
          </p:nvGrpSpPr>
          <p:grpSpPr>
            <a:xfrm flipH="1">
              <a:off x="8045150" y="4850275"/>
              <a:ext cx="950900" cy="153600"/>
              <a:chOff x="8045150" y="4850275"/>
              <a:chExt cx="950900" cy="153600"/>
            </a:xfrm>
          </p:grpSpPr>
          <p:sp>
            <p:nvSpPr>
              <p:cNvPr id="412" name="Google Shape;412;p17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13" name="Google Shape;413;p17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14" name="Google Shape;414;p17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15" name="Google Shape;415;p17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16" name="Google Shape;416;p17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8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9" name="Google Shape;419;p18"/>
          <p:cNvSpPr txBox="1"/>
          <p:nvPr>
            <p:ph idx="1" type="subTitle"/>
          </p:nvPr>
        </p:nvSpPr>
        <p:spPr>
          <a:xfrm>
            <a:off x="5737800" y="3274063"/>
            <a:ext cx="2354400" cy="12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20" name="Google Shape;420;p18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421" name="Google Shape;421;p18"/>
            <p:cNvGrpSpPr/>
            <p:nvPr/>
          </p:nvGrpSpPr>
          <p:grpSpPr>
            <a:xfrm flipH="1" rot="10800000">
              <a:off x="147950" y="4850275"/>
              <a:ext cx="950900" cy="153600"/>
              <a:chOff x="147950" y="139650"/>
              <a:chExt cx="950900" cy="153600"/>
            </a:xfrm>
          </p:grpSpPr>
          <p:sp>
            <p:nvSpPr>
              <p:cNvPr id="422" name="Google Shape;422;p18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23" name="Google Shape;423;p18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24" name="Google Shape;424;p18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25" name="Google Shape;425;p18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26" name="Google Shape;426;p18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27" name="Google Shape;427;p18"/>
            <p:cNvGrpSpPr/>
            <p:nvPr/>
          </p:nvGrpSpPr>
          <p:grpSpPr>
            <a:xfrm flipH="1" rot="10800000">
              <a:off x="8045150" y="139650"/>
              <a:ext cx="950900" cy="153600"/>
              <a:chOff x="8045150" y="4850275"/>
              <a:chExt cx="950900" cy="153600"/>
            </a:xfrm>
          </p:grpSpPr>
          <p:sp>
            <p:nvSpPr>
              <p:cNvPr id="428" name="Google Shape;428;p18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29" name="Google Shape;429;p18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30" name="Google Shape;430;p18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31" name="Google Shape;431;p18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32" name="Google Shape;432;p18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33" name="Google Shape;433;p18"/>
            <p:cNvGrpSpPr/>
            <p:nvPr/>
          </p:nvGrpSpPr>
          <p:grpSpPr>
            <a:xfrm flipH="1" rot="10800000">
              <a:off x="147950" y="139650"/>
              <a:ext cx="153600" cy="950900"/>
              <a:chOff x="147950" y="3855800"/>
              <a:chExt cx="153600" cy="950900"/>
            </a:xfrm>
          </p:grpSpPr>
          <p:sp>
            <p:nvSpPr>
              <p:cNvPr id="434" name="Google Shape;434;p18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35" name="Google Shape;435;p18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36" name="Google Shape;436;p18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37" name="Google Shape;437;p18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38" name="Google Shape;438;p18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39" name="Google Shape;439;p18"/>
            <p:cNvGrpSpPr/>
            <p:nvPr/>
          </p:nvGrpSpPr>
          <p:grpSpPr>
            <a:xfrm flipH="1" rot="5400000">
              <a:off x="8443800" y="4451625"/>
              <a:ext cx="950900" cy="153600"/>
              <a:chOff x="147950" y="139650"/>
              <a:chExt cx="950900" cy="153600"/>
            </a:xfrm>
          </p:grpSpPr>
          <p:sp>
            <p:nvSpPr>
              <p:cNvPr id="440" name="Google Shape;440;p18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1" name="Google Shape;441;p18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2" name="Google Shape;442;p18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3" name="Google Shape;443;p18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" name="Google Shape;444;p18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7" name="Google Shape;447;p19"/>
          <p:cNvSpPr txBox="1"/>
          <p:nvPr>
            <p:ph idx="1" type="subTitle"/>
          </p:nvPr>
        </p:nvSpPr>
        <p:spPr>
          <a:xfrm>
            <a:off x="821750" y="3274075"/>
            <a:ext cx="2216700" cy="12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48" name="Google Shape;448;p19"/>
          <p:cNvGrpSpPr/>
          <p:nvPr/>
        </p:nvGrpSpPr>
        <p:grpSpPr>
          <a:xfrm>
            <a:off x="147880" y="139650"/>
            <a:ext cx="8848170" cy="4864225"/>
            <a:chOff x="147880" y="139650"/>
            <a:chExt cx="8848170" cy="4864225"/>
          </a:xfrm>
        </p:grpSpPr>
        <p:grpSp>
          <p:nvGrpSpPr>
            <p:cNvPr id="449" name="Google Shape;449;p19"/>
            <p:cNvGrpSpPr/>
            <p:nvPr/>
          </p:nvGrpSpPr>
          <p:grpSpPr>
            <a:xfrm rot="5400000">
              <a:off x="-250770" y="538300"/>
              <a:ext cx="950900" cy="153600"/>
              <a:chOff x="147950" y="139650"/>
              <a:chExt cx="950900" cy="153600"/>
            </a:xfrm>
          </p:grpSpPr>
          <p:sp>
            <p:nvSpPr>
              <p:cNvPr id="450" name="Google Shape;450;p19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1" name="Google Shape;451;p19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2" name="Google Shape;452;p19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3" name="Google Shape;453;p19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4" name="Google Shape;454;p19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5" name="Google Shape;455;p19"/>
            <p:cNvGrpSpPr/>
            <p:nvPr/>
          </p:nvGrpSpPr>
          <p:grpSpPr>
            <a:xfrm>
              <a:off x="8842450" y="4052975"/>
              <a:ext cx="153600" cy="950900"/>
              <a:chOff x="147950" y="3855800"/>
              <a:chExt cx="153600" cy="950900"/>
            </a:xfrm>
          </p:grpSpPr>
          <p:sp>
            <p:nvSpPr>
              <p:cNvPr id="456" name="Google Shape;456;p19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7" name="Google Shape;457;p19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8" name="Google Shape;458;p19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9" name="Google Shape;459;p19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0" name="Google Shape;460;p19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1" name="Google Shape;461;p19"/>
            <p:cNvGrpSpPr/>
            <p:nvPr/>
          </p:nvGrpSpPr>
          <p:grpSpPr>
            <a:xfrm>
              <a:off x="147950" y="4052975"/>
              <a:ext cx="153600" cy="950900"/>
              <a:chOff x="147950" y="3855800"/>
              <a:chExt cx="153600" cy="950900"/>
            </a:xfrm>
          </p:grpSpPr>
          <p:sp>
            <p:nvSpPr>
              <p:cNvPr id="462" name="Google Shape;462;p19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3" name="Google Shape;463;p19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4" name="Google Shape;464;p19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5" name="Google Shape;465;p19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6" name="Google Shape;466;p19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7" name="Google Shape;467;p19"/>
            <p:cNvGrpSpPr/>
            <p:nvPr/>
          </p:nvGrpSpPr>
          <p:grpSpPr>
            <a:xfrm rot="5400000">
              <a:off x="8443800" y="538300"/>
              <a:ext cx="950900" cy="153600"/>
              <a:chOff x="147950" y="139650"/>
              <a:chExt cx="950900" cy="153600"/>
            </a:xfrm>
          </p:grpSpPr>
          <p:sp>
            <p:nvSpPr>
              <p:cNvPr id="468" name="Google Shape;468;p19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9" name="Google Shape;469;p19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70" name="Google Shape;470;p19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71" name="Google Shape;471;p19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72" name="Google Shape;472;p19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0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5" name="Google Shape;475;p20"/>
          <p:cNvSpPr txBox="1"/>
          <p:nvPr>
            <p:ph idx="1" type="subTitle"/>
          </p:nvPr>
        </p:nvSpPr>
        <p:spPr>
          <a:xfrm>
            <a:off x="4192375" y="2832125"/>
            <a:ext cx="2306400" cy="11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76" name="Google Shape;476;p20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477" name="Google Shape;477;p20"/>
            <p:cNvGrpSpPr/>
            <p:nvPr/>
          </p:nvGrpSpPr>
          <p:grpSpPr>
            <a:xfrm flipH="1">
              <a:off x="8045150" y="139650"/>
              <a:ext cx="950900" cy="153600"/>
              <a:chOff x="147950" y="139650"/>
              <a:chExt cx="950900" cy="153600"/>
            </a:xfrm>
          </p:grpSpPr>
          <p:sp>
            <p:nvSpPr>
              <p:cNvPr id="478" name="Google Shape;478;p20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79" name="Google Shape;479;p20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0" name="Google Shape;480;p20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1" name="Google Shape;481;p20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2" name="Google Shape;482;p20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83" name="Google Shape;483;p20"/>
            <p:cNvGrpSpPr/>
            <p:nvPr/>
          </p:nvGrpSpPr>
          <p:grpSpPr>
            <a:xfrm flipH="1">
              <a:off x="147950" y="4850275"/>
              <a:ext cx="950900" cy="153600"/>
              <a:chOff x="8045150" y="4850275"/>
              <a:chExt cx="950900" cy="153600"/>
            </a:xfrm>
          </p:grpSpPr>
          <p:sp>
            <p:nvSpPr>
              <p:cNvPr id="484" name="Google Shape;484;p20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5" name="Google Shape;485;p20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6" name="Google Shape;486;p20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" name="Google Shape;487;p20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" name="Google Shape;488;p20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89" name="Google Shape;489;p20"/>
            <p:cNvGrpSpPr/>
            <p:nvPr/>
          </p:nvGrpSpPr>
          <p:grpSpPr>
            <a:xfrm flipH="1">
              <a:off x="147950" y="139650"/>
              <a:ext cx="950900" cy="153600"/>
              <a:chOff x="147950" y="139650"/>
              <a:chExt cx="950900" cy="153600"/>
            </a:xfrm>
          </p:grpSpPr>
          <p:sp>
            <p:nvSpPr>
              <p:cNvPr id="490" name="Google Shape;490;p20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1" name="Google Shape;491;p20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2" name="Google Shape;492;p20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3" name="Google Shape;493;p20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4" name="Google Shape;494;p20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5" name="Google Shape;495;p20"/>
            <p:cNvGrpSpPr/>
            <p:nvPr/>
          </p:nvGrpSpPr>
          <p:grpSpPr>
            <a:xfrm flipH="1">
              <a:off x="8045150" y="4850275"/>
              <a:ext cx="950900" cy="153600"/>
              <a:chOff x="8045150" y="4850275"/>
              <a:chExt cx="950900" cy="153600"/>
            </a:xfrm>
          </p:grpSpPr>
          <p:sp>
            <p:nvSpPr>
              <p:cNvPr id="496" name="Google Shape;496;p20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7" name="Google Shape;497;p20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8" name="Google Shape;498;p20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9" name="Google Shape;499;p20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0" name="Google Shape;500;p20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"/>
          <p:cNvSpPr txBox="1"/>
          <p:nvPr>
            <p:ph type="title"/>
          </p:nvPr>
        </p:nvSpPr>
        <p:spPr>
          <a:xfrm>
            <a:off x="3332575" y="1959925"/>
            <a:ext cx="4840200" cy="210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" name="Google Shape;38;p3"/>
          <p:cNvSpPr txBox="1"/>
          <p:nvPr>
            <p:ph hasCustomPrompt="1" idx="2" type="title"/>
          </p:nvPr>
        </p:nvSpPr>
        <p:spPr>
          <a:xfrm>
            <a:off x="3332575" y="655800"/>
            <a:ext cx="4840200" cy="966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3"/>
          <p:cNvSpPr txBox="1"/>
          <p:nvPr>
            <p:ph idx="1" type="subTitle"/>
          </p:nvPr>
        </p:nvSpPr>
        <p:spPr>
          <a:xfrm>
            <a:off x="3332575" y="4166300"/>
            <a:ext cx="4240200" cy="437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0" name="Google Shape;40;p3"/>
          <p:cNvGrpSpPr/>
          <p:nvPr/>
        </p:nvGrpSpPr>
        <p:grpSpPr>
          <a:xfrm>
            <a:off x="147880" y="139650"/>
            <a:ext cx="8848170" cy="4864225"/>
            <a:chOff x="147880" y="139650"/>
            <a:chExt cx="8848170" cy="4864225"/>
          </a:xfrm>
        </p:grpSpPr>
        <p:grpSp>
          <p:nvGrpSpPr>
            <p:cNvPr id="41" name="Google Shape;41;p3"/>
            <p:cNvGrpSpPr/>
            <p:nvPr/>
          </p:nvGrpSpPr>
          <p:grpSpPr>
            <a:xfrm rot="5400000">
              <a:off x="-250770" y="538300"/>
              <a:ext cx="950900" cy="153600"/>
              <a:chOff x="147950" y="139650"/>
              <a:chExt cx="950900" cy="153600"/>
            </a:xfrm>
          </p:grpSpPr>
          <p:sp>
            <p:nvSpPr>
              <p:cNvPr id="42" name="Google Shape;42;p3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7" name="Google Shape;47;p3"/>
            <p:cNvGrpSpPr/>
            <p:nvPr/>
          </p:nvGrpSpPr>
          <p:grpSpPr>
            <a:xfrm>
              <a:off x="8842450" y="4052975"/>
              <a:ext cx="153600" cy="950900"/>
              <a:chOff x="147950" y="3855800"/>
              <a:chExt cx="153600" cy="950900"/>
            </a:xfrm>
          </p:grpSpPr>
          <p:sp>
            <p:nvSpPr>
              <p:cNvPr id="48" name="Google Shape;48;p3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53" name="Google Shape;53;p3"/>
            <p:cNvGrpSpPr/>
            <p:nvPr/>
          </p:nvGrpSpPr>
          <p:grpSpPr>
            <a:xfrm>
              <a:off x="147950" y="4052975"/>
              <a:ext cx="153600" cy="950900"/>
              <a:chOff x="147950" y="3855800"/>
              <a:chExt cx="153600" cy="950900"/>
            </a:xfrm>
          </p:grpSpPr>
          <p:sp>
            <p:nvSpPr>
              <p:cNvPr id="54" name="Google Shape;54;p3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 rot="5400000">
              <a:off x="8443800" y="538300"/>
              <a:ext cx="950900" cy="153600"/>
              <a:chOff x="147950" y="139650"/>
              <a:chExt cx="950900" cy="153600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3" name="Google Shape;503;p21"/>
          <p:cNvSpPr txBox="1"/>
          <p:nvPr>
            <p:ph idx="1" type="subTitle"/>
          </p:nvPr>
        </p:nvSpPr>
        <p:spPr>
          <a:xfrm>
            <a:off x="4979302" y="3101124"/>
            <a:ext cx="2907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21"/>
          <p:cNvSpPr txBox="1"/>
          <p:nvPr>
            <p:ph idx="2" type="subTitle"/>
          </p:nvPr>
        </p:nvSpPr>
        <p:spPr>
          <a:xfrm>
            <a:off x="1257098" y="3101124"/>
            <a:ext cx="2907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21"/>
          <p:cNvSpPr txBox="1"/>
          <p:nvPr>
            <p:ph idx="3" type="subTitle"/>
          </p:nvPr>
        </p:nvSpPr>
        <p:spPr>
          <a:xfrm>
            <a:off x="1257098" y="2757625"/>
            <a:ext cx="2907600" cy="41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6" name="Google Shape;506;p21"/>
          <p:cNvSpPr txBox="1"/>
          <p:nvPr>
            <p:ph idx="4" type="subTitle"/>
          </p:nvPr>
        </p:nvSpPr>
        <p:spPr>
          <a:xfrm>
            <a:off x="4979302" y="2757625"/>
            <a:ext cx="2907600" cy="41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07" name="Google Shape;507;p21"/>
          <p:cNvGrpSpPr/>
          <p:nvPr/>
        </p:nvGrpSpPr>
        <p:grpSpPr>
          <a:xfrm>
            <a:off x="147880" y="139650"/>
            <a:ext cx="8848170" cy="4864225"/>
            <a:chOff x="147880" y="139650"/>
            <a:chExt cx="8848170" cy="4864225"/>
          </a:xfrm>
        </p:grpSpPr>
        <p:grpSp>
          <p:nvGrpSpPr>
            <p:cNvPr id="508" name="Google Shape;508;p21"/>
            <p:cNvGrpSpPr/>
            <p:nvPr/>
          </p:nvGrpSpPr>
          <p:grpSpPr>
            <a:xfrm rot="5400000">
              <a:off x="-250770" y="538300"/>
              <a:ext cx="950900" cy="153600"/>
              <a:chOff x="147950" y="139650"/>
              <a:chExt cx="950900" cy="153600"/>
            </a:xfrm>
          </p:grpSpPr>
          <p:sp>
            <p:nvSpPr>
              <p:cNvPr id="509" name="Google Shape;509;p21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0" name="Google Shape;510;p21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1" name="Google Shape;511;p21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2" name="Google Shape;512;p21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3" name="Google Shape;513;p21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514" name="Google Shape;514;p21"/>
            <p:cNvGrpSpPr/>
            <p:nvPr/>
          </p:nvGrpSpPr>
          <p:grpSpPr>
            <a:xfrm>
              <a:off x="8842450" y="4052975"/>
              <a:ext cx="153600" cy="950900"/>
              <a:chOff x="147950" y="3855800"/>
              <a:chExt cx="153600" cy="950900"/>
            </a:xfrm>
          </p:grpSpPr>
          <p:sp>
            <p:nvSpPr>
              <p:cNvPr id="515" name="Google Shape;515;p21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6" name="Google Shape;516;p21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7" name="Google Shape;517;p21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8" name="Google Shape;518;p21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9" name="Google Shape;519;p21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520" name="Google Shape;520;p21"/>
            <p:cNvGrpSpPr/>
            <p:nvPr/>
          </p:nvGrpSpPr>
          <p:grpSpPr>
            <a:xfrm>
              <a:off x="147950" y="4052975"/>
              <a:ext cx="153600" cy="950900"/>
              <a:chOff x="147950" y="3855800"/>
              <a:chExt cx="153600" cy="950900"/>
            </a:xfrm>
          </p:grpSpPr>
          <p:sp>
            <p:nvSpPr>
              <p:cNvPr id="521" name="Google Shape;521;p21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2" name="Google Shape;522;p21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3" name="Google Shape;523;p21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4" name="Google Shape;524;p21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5" name="Google Shape;525;p21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526" name="Google Shape;526;p21"/>
            <p:cNvGrpSpPr/>
            <p:nvPr/>
          </p:nvGrpSpPr>
          <p:grpSpPr>
            <a:xfrm rot="5400000">
              <a:off x="8443800" y="538300"/>
              <a:ext cx="950900" cy="153600"/>
              <a:chOff x="147950" y="139650"/>
              <a:chExt cx="950900" cy="153600"/>
            </a:xfrm>
          </p:grpSpPr>
          <p:sp>
            <p:nvSpPr>
              <p:cNvPr id="527" name="Google Shape;527;p21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8" name="Google Shape;528;p21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9" name="Google Shape;529;p21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0" name="Google Shape;530;p21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1" name="Google Shape;531;p21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4" name="Google Shape;534;p22"/>
          <p:cNvSpPr txBox="1"/>
          <p:nvPr>
            <p:ph idx="1" type="subTitle"/>
          </p:nvPr>
        </p:nvSpPr>
        <p:spPr>
          <a:xfrm>
            <a:off x="5720190" y="1760550"/>
            <a:ext cx="2707200" cy="25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5" name="Google Shape;535;p22"/>
          <p:cNvSpPr txBox="1"/>
          <p:nvPr>
            <p:ph idx="2" type="subTitle"/>
          </p:nvPr>
        </p:nvSpPr>
        <p:spPr>
          <a:xfrm>
            <a:off x="716610" y="1760550"/>
            <a:ext cx="2707200" cy="25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36" name="Google Shape;536;p22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537" name="Google Shape;537;p22"/>
            <p:cNvGrpSpPr/>
            <p:nvPr/>
          </p:nvGrpSpPr>
          <p:grpSpPr>
            <a:xfrm flipH="1">
              <a:off x="8045150" y="139650"/>
              <a:ext cx="950900" cy="153600"/>
              <a:chOff x="147950" y="139650"/>
              <a:chExt cx="950900" cy="153600"/>
            </a:xfrm>
          </p:grpSpPr>
          <p:sp>
            <p:nvSpPr>
              <p:cNvPr id="538" name="Google Shape;538;p22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9" name="Google Shape;539;p22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0" name="Google Shape;540;p22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1" name="Google Shape;541;p22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2" name="Google Shape;542;p22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543" name="Google Shape;543;p22"/>
            <p:cNvGrpSpPr/>
            <p:nvPr/>
          </p:nvGrpSpPr>
          <p:grpSpPr>
            <a:xfrm flipH="1">
              <a:off x="147950" y="4850275"/>
              <a:ext cx="950900" cy="153600"/>
              <a:chOff x="8045150" y="4850275"/>
              <a:chExt cx="950900" cy="153600"/>
            </a:xfrm>
          </p:grpSpPr>
          <p:sp>
            <p:nvSpPr>
              <p:cNvPr id="544" name="Google Shape;544;p22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5" name="Google Shape;545;p22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6" name="Google Shape;546;p22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7" name="Google Shape;547;p22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8" name="Google Shape;548;p22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549" name="Google Shape;549;p22"/>
            <p:cNvGrpSpPr/>
            <p:nvPr/>
          </p:nvGrpSpPr>
          <p:grpSpPr>
            <a:xfrm flipH="1">
              <a:off x="147950" y="139650"/>
              <a:ext cx="950900" cy="153600"/>
              <a:chOff x="147950" y="139650"/>
              <a:chExt cx="950900" cy="153600"/>
            </a:xfrm>
          </p:grpSpPr>
          <p:sp>
            <p:nvSpPr>
              <p:cNvPr id="550" name="Google Shape;550;p22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1" name="Google Shape;551;p22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2" name="Google Shape;552;p22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3" name="Google Shape;553;p22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4" name="Google Shape;554;p22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555" name="Google Shape;555;p22"/>
            <p:cNvGrpSpPr/>
            <p:nvPr/>
          </p:nvGrpSpPr>
          <p:grpSpPr>
            <a:xfrm flipH="1">
              <a:off x="8045150" y="4850275"/>
              <a:ext cx="950900" cy="153600"/>
              <a:chOff x="8045150" y="4850275"/>
              <a:chExt cx="950900" cy="153600"/>
            </a:xfrm>
          </p:grpSpPr>
          <p:sp>
            <p:nvSpPr>
              <p:cNvPr id="556" name="Google Shape;556;p22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7" name="Google Shape;557;p22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8" name="Google Shape;558;p22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9" name="Google Shape;559;p22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0" name="Google Shape;560;p22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63" name="Google Shape;563;p23"/>
          <p:cNvSpPr txBox="1"/>
          <p:nvPr>
            <p:ph idx="1" type="subTitle"/>
          </p:nvPr>
        </p:nvSpPr>
        <p:spPr>
          <a:xfrm>
            <a:off x="713227" y="3174927"/>
            <a:ext cx="22425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23"/>
          <p:cNvSpPr txBox="1"/>
          <p:nvPr>
            <p:ph idx="2" type="subTitle"/>
          </p:nvPr>
        </p:nvSpPr>
        <p:spPr>
          <a:xfrm>
            <a:off x="3450750" y="3174927"/>
            <a:ext cx="22425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23"/>
          <p:cNvSpPr txBox="1"/>
          <p:nvPr>
            <p:ph idx="3" type="subTitle"/>
          </p:nvPr>
        </p:nvSpPr>
        <p:spPr>
          <a:xfrm>
            <a:off x="6188273" y="3174927"/>
            <a:ext cx="22425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23"/>
          <p:cNvSpPr txBox="1"/>
          <p:nvPr>
            <p:ph idx="4" type="subTitle"/>
          </p:nvPr>
        </p:nvSpPr>
        <p:spPr>
          <a:xfrm>
            <a:off x="713227" y="2850825"/>
            <a:ext cx="22425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67" name="Google Shape;567;p23"/>
          <p:cNvSpPr txBox="1"/>
          <p:nvPr>
            <p:ph idx="5" type="subTitle"/>
          </p:nvPr>
        </p:nvSpPr>
        <p:spPr>
          <a:xfrm>
            <a:off x="3450750" y="2850825"/>
            <a:ext cx="22425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68" name="Google Shape;568;p23"/>
          <p:cNvSpPr txBox="1"/>
          <p:nvPr>
            <p:ph idx="6" type="subTitle"/>
          </p:nvPr>
        </p:nvSpPr>
        <p:spPr>
          <a:xfrm>
            <a:off x="6188273" y="2850825"/>
            <a:ext cx="22425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69" name="Google Shape;569;p23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570" name="Google Shape;570;p23"/>
            <p:cNvGrpSpPr/>
            <p:nvPr/>
          </p:nvGrpSpPr>
          <p:grpSpPr>
            <a:xfrm flipH="1">
              <a:off x="8045150" y="139650"/>
              <a:ext cx="950900" cy="153600"/>
              <a:chOff x="147950" y="139650"/>
              <a:chExt cx="950900" cy="153600"/>
            </a:xfrm>
          </p:grpSpPr>
          <p:sp>
            <p:nvSpPr>
              <p:cNvPr id="571" name="Google Shape;571;p23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2" name="Google Shape;572;p23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3" name="Google Shape;573;p23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4" name="Google Shape;574;p23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5" name="Google Shape;575;p23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576" name="Google Shape;576;p23"/>
            <p:cNvGrpSpPr/>
            <p:nvPr/>
          </p:nvGrpSpPr>
          <p:grpSpPr>
            <a:xfrm flipH="1">
              <a:off x="147950" y="4850275"/>
              <a:ext cx="950900" cy="153600"/>
              <a:chOff x="8045150" y="4850275"/>
              <a:chExt cx="950900" cy="153600"/>
            </a:xfrm>
          </p:grpSpPr>
          <p:sp>
            <p:nvSpPr>
              <p:cNvPr id="577" name="Google Shape;577;p23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8" name="Google Shape;578;p23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9" name="Google Shape;579;p23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0" name="Google Shape;580;p23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1" name="Google Shape;581;p23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582" name="Google Shape;582;p23"/>
            <p:cNvGrpSpPr/>
            <p:nvPr/>
          </p:nvGrpSpPr>
          <p:grpSpPr>
            <a:xfrm flipH="1">
              <a:off x="147950" y="139650"/>
              <a:ext cx="950900" cy="153600"/>
              <a:chOff x="147950" y="139650"/>
              <a:chExt cx="950900" cy="153600"/>
            </a:xfrm>
          </p:grpSpPr>
          <p:sp>
            <p:nvSpPr>
              <p:cNvPr id="583" name="Google Shape;583;p23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4" name="Google Shape;584;p23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5" name="Google Shape;585;p23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6" name="Google Shape;586;p23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7" name="Google Shape;587;p23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588" name="Google Shape;588;p23"/>
            <p:cNvGrpSpPr/>
            <p:nvPr/>
          </p:nvGrpSpPr>
          <p:grpSpPr>
            <a:xfrm flipH="1">
              <a:off x="8045150" y="4850275"/>
              <a:ext cx="950900" cy="153600"/>
              <a:chOff x="8045150" y="4850275"/>
              <a:chExt cx="950900" cy="153600"/>
            </a:xfrm>
          </p:grpSpPr>
          <p:sp>
            <p:nvSpPr>
              <p:cNvPr id="589" name="Google Shape;589;p23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0" name="Google Shape;590;p23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1" name="Google Shape;591;p23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2" name="Google Shape;592;p23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3" name="Google Shape;593;p23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6" name="Google Shape;596;p24"/>
          <p:cNvSpPr txBox="1"/>
          <p:nvPr>
            <p:ph idx="1" type="subTitle"/>
          </p:nvPr>
        </p:nvSpPr>
        <p:spPr>
          <a:xfrm>
            <a:off x="1114762" y="2250683"/>
            <a:ext cx="224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24"/>
          <p:cNvSpPr txBox="1"/>
          <p:nvPr>
            <p:ph idx="2" type="subTitle"/>
          </p:nvPr>
        </p:nvSpPr>
        <p:spPr>
          <a:xfrm>
            <a:off x="5786738" y="2250675"/>
            <a:ext cx="224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8" name="Google Shape;598;p24"/>
          <p:cNvSpPr txBox="1"/>
          <p:nvPr>
            <p:ph idx="3" type="subTitle"/>
          </p:nvPr>
        </p:nvSpPr>
        <p:spPr>
          <a:xfrm>
            <a:off x="1114762" y="3985552"/>
            <a:ext cx="224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9" name="Google Shape;599;p24"/>
          <p:cNvSpPr txBox="1"/>
          <p:nvPr>
            <p:ph idx="4" type="subTitle"/>
          </p:nvPr>
        </p:nvSpPr>
        <p:spPr>
          <a:xfrm>
            <a:off x="5786738" y="3985550"/>
            <a:ext cx="224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24"/>
          <p:cNvSpPr txBox="1"/>
          <p:nvPr>
            <p:ph idx="5" type="subTitle"/>
          </p:nvPr>
        </p:nvSpPr>
        <p:spPr>
          <a:xfrm>
            <a:off x="1114762" y="1949785"/>
            <a:ext cx="2242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01" name="Google Shape;601;p24"/>
          <p:cNvSpPr txBox="1"/>
          <p:nvPr>
            <p:ph idx="6" type="subTitle"/>
          </p:nvPr>
        </p:nvSpPr>
        <p:spPr>
          <a:xfrm>
            <a:off x="1114762" y="3684654"/>
            <a:ext cx="2242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02" name="Google Shape;602;p24"/>
          <p:cNvSpPr txBox="1"/>
          <p:nvPr>
            <p:ph idx="7" type="subTitle"/>
          </p:nvPr>
        </p:nvSpPr>
        <p:spPr>
          <a:xfrm>
            <a:off x="5786738" y="1949775"/>
            <a:ext cx="2242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03" name="Google Shape;603;p24"/>
          <p:cNvSpPr txBox="1"/>
          <p:nvPr>
            <p:ph idx="8" type="subTitle"/>
          </p:nvPr>
        </p:nvSpPr>
        <p:spPr>
          <a:xfrm>
            <a:off x="5786738" y="3684650"/>
            <a:ext cx="2242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604" name="Google Shape;604;p24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605" name="Google Shape;605;p24"/>
            <p:cNvGrpSpPr/>
            <p:nvPr/>
          </p:nvGrpSpPr>
          <p:grpSpPr>
            <a:xfrm flipH="1" rot="10800000">
              <a:off x="147950" y="4850275"/>
              <a:ext cx="950900" cy="153600"/>
              <a:chOff x="147950" y="139650"/>
              <a:chExt cx="950900" cy="153600"/>
            </a:xfrm>
          </p:grpSpPr>
          <p:sp>
            <p:nvSpPr>
              <p:cNvPr id="606" name="Google Shape;606;p24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7" name="Google Shape;607;p24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8" name="Google Shape;608;p24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9" name="Google Shape;609;p24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0" name="Google Shape;610;p24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611" name="Google Shape;611;p24"/>
            <p:cNvGrpSpPr/>
            <p:nvPr/>
          </p:nvGrpSpPr>
          <p:grpSpPr>
            <a:xfrm flipH="1" rot="10800000">
              <a:off x="8045150" y="139650"/>
              <a:ext cx="950900" cy="153600"/>
              <a:chOff x="8045150" y="4850275"/>
              <a:chExt cx="950900" cy="153600"/>
            </a:xfrm>
          </p:grpSpPr>
          <p:sp>
            <p:nvSpPr>
              <p:cNvPr id="612" name="Google Shape;612;p24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3" name="Google Shape;613;p24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4" name="Google Shape;614;p24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5" name="Google Shape;615;p24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6" name="Google Shape;616;p24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617" name="Google Shape;617;p24"/>
            <p:cNvGrpSpPr/>
            <p:nvPr/>
          </p:nvGrpSpPr>
          <p:grpSpPr>
            <a:xfrm flipH="1" rot="10800000">
              <a:off x="147950" y="139650"/>
              <a:ext cx="153600" cy="950900"/>
              <a:chOff x="147950" y="3855800"/>
              <a:chExt cx="153600" cy="950900"/>
            </a:xfrm>
          </p:grpSpPr>
          <p:sp>
            <p:nvSpPr>
              <p:cNvPr id="618" name="Google Shape;618;p24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9" name="Google Shape;619;p24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0" name="Google Shape;620;p24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1" name="Google Shape;621;p24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2" name="Google Shape;622;p24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623" name="Google Shape;623;p24"/>
            <p:cNvGrpSpPr/>
            <p:nvPr/>
          </p:nvGrpSpPr>
          <p:grpSpPr>
            <a:xfrm flipH="1" rot="5400000">
              <a:off x="8443800" y="4451625"/>
              <a:ext cx="950900" cy="153600"/>
              <a:chOff x="147950" y="139650"/>
              <a:chExt cx="950900" cy="153600"/>
            </a:xfrm>
          </p:grpSpPr>
          <p:sp>
            <p:nvSpPr>
              <p:cNvPr id="624" name="Google Shape;624;p24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5" name="Google Shape;625;p24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6" name="Google Shape;626;p24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7" name="Google Shape;627;p24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8" name="Google Shape;628;p24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1" name="Google Shape;631;p25"/>
          <p:cNvSpPr txBox="1"/>
          <p:nvPr>
            <p:ph idx="1" type="subTitle"/>
          </p:nvPr>
        </p:nvSpPr>
        <p:spPr>
          <a:xfrm>
            <a:off x="774375" y="2345252"/>
            <a:ext cx="223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2" name="Google Shape;632;p25"/>
          <p:cNvSpPr txBox="1"/>
          <p:nvPr>
            <p:ph idx="2" type="subTitle"/>
          </p:nvPr>
        </p:nvSpPr>
        <p:spPr>
          <a:xfrm>
            <a:off x="3453600" y="2345252"/>
            <a:ext cx="223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25"/>
          <p:cNvSpPr txBox="1"/>
          <p:nvPr>
            <p:ph idx="3" type="subTitle"/>
          </p:nvPr>
        </p:nvSpPr>
        <p:spPr>
          <a:xfrm>
            <a:off x="774375" y="4031300"/>
            <a:ext cx="223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25"/>
          <p:cNvSpPr txBox="1"/>
          <p:nvPr>
            <p:ph idx="4" type="subTitle"/>
          </p:nvPr>
        </p:nvSpPr>
        <p:spPr>
          <a:xfrm>
            <a:off x="3453600" y="4031300"/>
            <a:ext cx="223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25"/>
          <p:cNvSpPr txBox="1"/>
          <p:nvPr>
            <p:ph idx="5" type="subTitle"/>
          </p:nvPr>
        </p:nvSpPr>
        <p:spPr>
          <a:xfrm>
            <a:off x="6132825" y="2345252"/>
            <a:ext cx="223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25"/>
          <p:cNvSpPr txBox="1"/>
          <p:nvPr>
            <p:ph idx="6" type="subTitle"/>
          </p:nvPr>
        </p:nvSpPr>
        <p:spPr>
          <a:xfrm>
            <a:off x="6132825" y="4031300"/>
            <a:ext cx="223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25"/>
          <p:cNvSpPr txBox="1"/>
          <p:nvPr>
            <p:ph idx="7" type="subTitle"/>
          </p:nvPr>
        </p:nvSpPr>
        <p:spPr>
          <a:xfrm>
            <a:off x="772575" y="2044325"/>
            <a:ext cx="2240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38" name="Google Shape;638;p25"/>
          <p:cNvSpPr txBox="1"/>
          <p:nvPr>
            <p:ph idx="8" type="subTitle"/>
          </p:nvPr>
        </p:nvSpPr>
        <p:spPr>
          <a:xfrm>
            <a:off x="3451800" y="2044325"/>
            <a:ext cx="2240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39" name="Google Shape;639;p25"/>
          <p:cNvSpPr txBox="1"/>
          <p:nvPr>
            <p:ph idx="9" type="subTitle"/>
          </p:nvPr>
        </p:nvSpPr>
        <p:spPr>
          <a:xfrm>
            <a:off x="6131025" y="2044325"/>
            <a:ext cx="2240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0" name="Google Shape;640;p25"/>
          <p:cNvSpPr txBox="1"/>
          <p:nvPr>
            <p:ph idx="13" type="subTitle"/>
          </p:nvPr>
        </p:nvSpPr>
        <p:spPr>
          <a:xfrm>
            <a:off x="772575" y="3730397"/>
            <a:ext cx="2240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1" name="Google Shape;641;p25"/>
          <p:cNvSpPr txBox="1"/>
          <p:nvPr>
            <p:ph idx="14" type="subTitle"/>
          </p:nvPr>
        </p:nvSpPr>
        <p:spPr>
          <a:xfrm>
            <a:off x="3451800" y="3730397"/>
            <a:ext cx="2240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2" name="Google Shape;642;p25"/>
          <p:cNvSpPr txBox="1"/>
          <p:nvPr>
            <p:ph idx="15" type="subTitle"/>
          </p:nvPr>
        </p:nvSpPr>
        <p:spPr>
          <a:xfrm>
            <a:off x="6131025" y="3730397"/>
            <a:ext cx="2240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643" name="Google Shape;643;p25"/>
          <p:cNvGrpSpPr/>
          <p:nvPr/>
        </p:nvGrpSpPr>
        <p:grpSpPr>
          <a:xfrm>
            <a:off x="147880" y="139650"/>
            <a:ext cx="8848170" cy="4864225"/>
            <a:chOff x="147880" y="139650"/>
            <a:chExt cx="8848170" cy="4864225"/>
          </a:xfrm>
        </p:grpSpPr>
        <p:grpSp>
          <p:nvGrpSpPr>
            <p:cNvPr id="644" name="Google Shape;644;p25"/>
            <p:cNvGrpSpPr/>
            <p:nvPr/>
          </p:nvGrpSpPr>
          <p:grpSpPr>
            <a:xfrm rot="5400000">
              <a:off x="-250770" y="538300"/>
              <a:ext cx="950900" cy="153600"/>
              <a:chOff x="147950" y="139650"/>
              <a:chExt cx="950900" cy="153600"/>
            </a:xfrm>
          </p:grpSpPr>
          <p:sp>
            <p:nvSpPr>
              <p:cNvPr id="645" name="Google Shape;645;p25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6" name="Google Shape;646;p25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7" name="Google Shape;647;p25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8" name="Google Shape;648;p25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9" name="Google Shape;649;p25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650" name="Google Shape;650;p25"/>
            <p:cNvGrpSpPr/>
            <p:nvPr/>
          </p:nvGrpSpPr>
          <p:grpSpPr>
            <a:xfrm>
              <a:off x="8842450" y="4052975"/>
              <a:ext cx="153600" cy="950900"/>
              <a:chOff x="147950" y="3855800"/>
              <a:chExt cx="153600" cy="950900"/>
            </a:xfrm>
          </p:grpSpPr>
          <p:sp>
            <p:nvSpPr>
              <p:cNvPr id="651" name="Google Shape;651;p25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52" name="Google Shape;652;p25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53" name="Google Shape;653;p25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54" name="Google Shape;654;p25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55" name="Google Shape;655;p25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656" name="Google Shape;656;p25"/>
            <p:cNvGrpSpPr/>
            <p:nvPr/>
          </p:nvGrpSpPr>
          <p:grpSpPr>
            <a:xfrm>
              <a:off x="147950" y="4052975"/>
              <a:ext cx="153600" cy="950900"/>
              <a:chOff x="147950" y="3855800"/>
              <a:chExt cx="153600" cy="950900"/>
            </a:xfrm>
          </p:grpSpPr>
          <p:sp>
            <p:nvSpPr>
              <p:cNvPr id="657" name="Google Shape;657;p25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58" name="Google Shape;658;p25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59" name="Google Shape;659;p25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60" name="Google Shape;660;p25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61" name="Google Shape;661;p25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662" name="Google Shape;662;p25"/>
            <p:cNvGrpSpPr/>
            <p:nvPr/>
          </p:nvGrpSpPr>
          <p:grpSpPr>
            <a:xfrm rot="5400000">
              <a:off x="8443800" y="538300"/>
              <a:ext cx="950900" cy="153600"/>
              <a:chOff x="147950" y="139650"/>
              <a:chExt cx="950900" cy="153600"/>
            </a:xfrm>
          </p:grpSpPr>
          <p:sp>
            <p:nvSpPr>
              <p:cNvPr id="663" name="Google Shape;663;p25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64" name="Google Shape;664;p25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65" name="Google Shape;665;p25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66" name="Google Shape;666;p25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67" name="Google Shape;667;p25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26"/>
          <p:cNvSpPr txBox="1"/>
          <p:nvPr>
            <p:ph hasCustomPrompt="1" type="title"/>
          </p:nvPr>
        </p:nvSpPr>
        <p:spPr>
          <a:xfrm>
            <a:off x="2223600" y="539500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0" name="Google Shape;670;p26"/>
          <p:cNvSpPr txBox="1"/>
          <p:nvPr>
            <p:ph idx="1" type="subTitle"/>
          </p:nvPr>
        </p:nvSpPr>
        <p:spPr>
          <a:xfrm>
            <a:off x="2223600" y="1297501"/>
            <a:ext cx="46968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1" name="Google Shape;671;p26"/>
          <p:cNvSpPr txBox="1"/>
          <p:nvPr>
            <p:ph hasCustomPrompt="1" idx="2" type="title"/>
          </p:nvPr>
        </p:nvSpPr>
        <p:spPr>
          <a:xfrm>
            <a:off x="2223600" y="2003881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2" name="Google Shape;672;p26"/>
          <p:cNvSpPr txBox="1"/>
          <p:nvPr>
            <p:ph idx="3" type="subTitle"/>
          </p:nvPr>
        </p:nvSpPr>
        <p:spPr>
          <a:xfrm>
            <a:off x="2223600" y="2764453"/>
            <a:ext cx="46968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3" name="Google Shape;673;p26"/>
          <p:cNvSpPr txBox="1"/>
          <p:nvPr>
            <p:ph hasCustomPrompt="1" idx="4" type="title"/>
          </p:nvPr>
        </p:nvSpPr>
        <p:spPr>
          <a:xfrm>
            <a:off x="2223600" y="3468263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4" name="Google Shape;674;p26"/>
          <p:cNvSpPr txBox="1"/>
          <p:nvPr>
            <p:ph idx="5" type="subTitle"/>
          </p:nvPr>
        </p:nvSpPr>
        <p:spPr>
          <a:xfrm>
            <a:off x="2223600" y="4231406"/>
            <a:ext cx="46968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675" name="Google Shape;675;p26"/>
          <p:cNvGrpSpPr/>
          <p:nvPr/>
        </p:nvGrpSpPr>
        <p:grpSpPr>
          <a:xfrm>
            <a:off x="147880" y="139650"/>
            <a:ext cx="8848170" cy="4864225"/>
            <a:chOff x="147880" y="139650"/>
            <a:chExt cx="8848170" cy="4864225"/>
          </a:xfrm>
        </p:grpSpPr>
        <p:grpSp>
          <p:nvGrpSpPr>
            <p:cNvPr id="676" name="Google Shape;676;p26"/>
            <p:cNvGrpSpPr/>
            <p:nvPr/>
          </p:nvGrpSpPr>
          <p:grpSpPr>
            <a:xfrm rot="5400000">
              <a:off x="-250770" y="538300"/>
              <a:ext cx="950900" cy="153600"/>
              <a:chOff x="147950" y="139650"/>
              <a:chExt cx="950900" cy="153600"/>
            </a:xfrm>
          </p:grpSpPr>
          <p:sp>
            <p:nvSpPr>
              <p:cNvPr id="677" name="Google Shape;677;p26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78" name="Google Shape;678;p26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79" name="Google Shape;679;p26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80" name="Google Shape;680;p26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81" name="Google Shape;681;p26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682" name="Google Shape;682;p26"/>
            <p:cNvGrpSpPr/>
            <p:nvPr/>
          </p:nvGrpSpPr>
          <p:grpSpPr>
            <a:xfrm>
              <a:off x="8842450" y="4052975"/>
              <a:ext cx="153600" cy="950900"/>
              <a:chOff x="147950" y="3855800"/>
              <a:chExt cx="153600" cy="950900"/>
            </a:xfrm>
          </p:grpSpPr>
          <p:sp>
            <p:nvSpPr>
              <p:cNvPr id="683" name="Google Shape;683;p26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84" name="Google Shape;684;p26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85" name="Google Shape;685;p26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86" name="Google Shape;686;p26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87" name="Google Shape;687;p26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688" name="Google Shape;688;p26"/>
            <p:cNvGrpSpPr/>
            <p:nvPr/>
          </p:nvGrpSpPr>
          <p:grpSpPr>
            <a:xfrm>
              <a:off x="147950" y="4052975"/>
              <a:ext cx="153600" cy="950900"/>
              <a:chOff x="147950" y="3855800"/>
              <a:chExt cx="153600" cy="950900"/>
            </a:xfrm>
          </p:grpSpPr>
          <p:sp>
            <p:nvSpPr>
              <p:cNvPr id="689" name="Google Shape;689;p26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90" name="Google Shape;690;p26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91" name="Google Shape;691;p26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92" name="Google Shape;692;p26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93" name="Google Shape;693;p26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694" name="Google Shape;694;p26"/>
            <p:cNvGrpSpPr/>
            <p:nvPr/>
          </p:nvGrpSpPr>
          <p:grpSpPr>
            <a:xfrm rot="5400000">
              <a:off x="8443800" y="538300"/>
              <a:ext cx="950900" cy="153600"/>
              <a:chOff x="147950" y="139650"/>
              <a:chExt cx="950900" cy="153600"/>
            </a:xfrm>
          </p:grpSpPr>
          <p:sp>
            <p:nvSpPr>
              <p:cNvPr id="695" name="Google Shape;695;p26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96" name="Google Shape;696;p26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97" name="Google Shape;697;p26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98" name="Google Shape;698;p26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99" name="Google Shape;699;p26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27"/>
          <p:cNvSpPr txBox="1"/>
          <p:nvPr>
            <p:ph type="title"/>
          </p:nvPr>
        </p:nvSpPr>
        <p:spPr>
          <a:xfrm>
            <a:off x="2347950" y="707777"/>
            <a:ext cx="4448100" cy="12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02" name="Google Shape;702;p27"/>
          <p:cNvSpPr txBox="1"/>
          <p:nvPr>
            <p:ph idx="1" type="subTitle"/>
          </p:nvPr>
        </p:nvSpPr>
        <p:spPr>
          <a:xfrm>
            <a:off x="2347950" y="184145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3" name="Google Shape;703;p27"/>
          <p:cNvSpPr txBox="1"/>
          <p:nvPr/>
        </p:nvSpPr>
        <p:spPr>
          <a:xfrm>
            <a:off x="2292600" y="3611950"/>
            <a:ext cx="4558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CREDITS: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000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1" sz="1000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704" name="Google Shape;704;p27"/>
          <p:cNvGrpSpPr/>
          <p:nvPr/>
        </p:nvGrpSpPr>
        <p:grpSpPr>
          <a:xfrm>
            <a:off x="147880" y="139650"/>
            <a:ext cx="8848170" cy="4864225"/>
            <a:chOff x="147880" y="139650"/>
            <a:chExt cx="8848170" cy="4864225"/>
          </a:xfrm>
        </p:grpSpPr>
        <p:grpSp>
          <p:nvGrpSpPr>
            <p:cNvPr id="705" name="Google Shape;705;p27"/>
            <p:cNvGrpSpPr/>
            <p:nvPr/>
          </p:nvGrpSpPr>
          <p:grpSpPr>
            <a:xfrm rot="5400000">
              <a:off x="-250770" y="538300"/>
              <a:ext cx="950900" cy="153600"/>
              <a:chOff x="147950" y="139650"/>
              <a:chExt cx="950900" cy="153600"/>
            </a:xfrm>
          </p:grpSpPr>
          <p:sp>
            <p:nvSpPr>
              <p:cNvPr id="706" name="Google Shape;706;p27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07" name="Google Shape;707;p27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08" name="Google Shape;708;p27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09" name="Google Shape;709;p27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0" name="Google Shape;710;p27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1" name="Google Shape;711;p27"/>
            <p:cNvGrpSpPr/>
            <p:nvPr/>
          </p:nvGrpSpPr>
          <p:grpSpPr>
            <a:xfrm>
              <a:off x="8842450" y="4052975"/>
              <a:ext cx="153600" cy="950900"/>
              <a:chOff x="147950" y="3855800"/>
              <a:chExt cx="153600" cy="950900"/>
            </a:xfrm>
          </p:grpSpPr>
          <p:sp>
            <p:nvSpPr>
              <p:cNvPr id="712" name="Google Shape;712;p27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3" name="Google Shape;713;p27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4" name="Google Shape;714;p27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5" name="Google Shape;715;p27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6" name="Google Shape;716;p27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7" name="Google Shape;717;p27"/>
            <p:cNvGrpSpPr/>
            <p:nvPr/>
          </p:nvGrpSpPr>
          <p:grpSpPr>
            <a:xfrm>
              <a:off x="147950" y="4052975"/>
              <a:ext cx="153600" cy="950900"/>
              <a:chOff x="147950" y="3855800"/>
              <a:chExt cx="153600" cy="950900"/>
            </a:xfrm>
          </p:grpSpPr>
          <p:sp>
            <p:nvSpPr>
              <p:cNvPr id="718" name="Google Shape;718;p27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9" name="Google Shape;719;p27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0" name="Google Shape;720;p27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1" name="Google Shape;721;p27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2" name="Google Shape;722;p27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3" name="Google Shape;723;p27"/>
            <p:cNvGrpSpPr/>
            <p:nvPr/>
          </p:nvGrpSpPr>
          <p:grpSpPr>
            <a:xfrm rot="5400000">
              <a:off x="8443800" y="538300"/>
              <a:ext cx="950900" cy="153600"/>
              <a:chOff x="147950" y="139650"/>
              <a:chExt cx="950900" cy="153600"/>
            </a:xfrm>
          </p:grpSpPr>
          <p:sp>
            <p:nvSpPr>
              <p:cNvPr id="724" name="Google Shape;724;p27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5" name="Google Shape;725;p27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6" name="Google Shape;726;p27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7" name="Google Shape;727;p27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8" name="Google Shape;728;p27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0" name="Google Shape;730;p28"/>
          <p:cNvGrpSpPr/>
          <p:nvPr/>
        </p:nvGrpSpPr>
        <p:grpSpPr>
          <a:xfrm>
            <a:off x="147880" y="139650"/>
            <a:ext cx="8848170" cy="4864225"/>
            <a:chOff x="147880" y="139650"/>
            <a:chExt cx="8848170" cy="4864225"/>
          </a:xfrm>
        </p:grpSpPr>
        <p:grpSp>
          <p:nvGrpSpPr>
            <p:cNvPr id="731" name="Google Shape;731;p28"/>
            <p:cNvGrpSpPr/>
            <p:nvPr/>
          </p:nvGrpSpPr>
          <p:grpSpPr>
            <a:xfrm rot="5400000">
              <a:off x="-250770" y="538300"/>
              <a:ext cx="950900" cy="153600"/>
              <a:chOff x="147950" y="139650"/>
              <a:chExt cx="950900" cy="153600"/>
            </a:xfrm>
          </p:grpSpPr>
          <p:sp>
            <p:nvSpPr>
              <p:cNvPr id="732" name="Google Shape;732;p28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33" name="Google Shape;733;p28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34" name="Google Shape;734;p28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35" name="Google Shape;735;p28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36" name="Google Shape;736;p28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37" name="Google Shape;737;p28"/>
            <p:cNvGrpSpPr/>
            <p:nvPr/>
          </p:nvGrpSpPr>
          <p:grpSpPr>
            <a:xfrm>
              <a:off x="8842450" y="4052975"/>
              <a:ext cx="153600" cy="950900"/>
              <a:chOff x="147950" y="3855800"/>
              <a:chExt cx="153600" cy="950900"/>
            </a:xfrm>
          </p:grpSpPr>
          <p:sp>
            <p:nvSpPr>
              <p:cNvPr id="738" name="Google Shape;738;p28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39" name="Google Shape;739;p28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40" name="Google Shape;740;p28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41" name="Google Shape;741;p28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42" name="Google Shape;742;p28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43" name="Google Shape;743;p28"/>
            <p:cNvGrpSpPr/>
            <p:nvPr/>
          </p:nvGrpSpPr>
          <p:grpSpPr>
            <a:xfrm>
              <a:off x="147950" y="4052975"/>
              <a:ext cx="153600" cy="950900"/>
              <a:chOff x="147950" y="3855800"/>
              <a:chExt cx="153600" cy="950900"/>
            </a:xfrm>
          </p:grpSpPr>
          <p:sp>
            <p:nvSpPr>
              <p:cNvPr id="744" name="Google Shape;744;p28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45" name="Google Shape;745;p28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46" name="Google Shape;746;p28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47" name="Google Shape;747;p28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48" name="Google Shape;748;p28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49" name="Google Shape;749;p28"/>
            <p:cNvGrpSpPr/>
            <p:nvPr/>
          </p:nvGrpSpPr>
          <p:grpSpPr>
            <a:xfrm rot="5400000">
              <a:off x="8443800" y="538300"/>
              <a:ext cx="950900" cy="153600"/>
              <a:chOff x="147950" y="139650"/>
              <a:chExt cx="950900" cy="153600"/>
            </a:xfrm>
          </p:grpSpPr>
          <p:sp>
            <p:nvSpPr>
              <p:cNvPr id="750" name="Google Shape;750;p28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51" name="Google Shape;751;p28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52" name="Google Shape;752;p28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54" name="Google Shape;754;p28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55" name="Google Shape;755;p28"/>
          <p:cNvGrpSpPr/>
          <p:nvPr/>
        </p:nvGrpSpPr>
        <p:grpSpPr>
          <a:xfrm>
            <a:off x="713223" y="625260"/>
            <a:ext cx="1051049" cy="1045144"/>
            <a:chOff x="1651173" y="3330753"/>
            <a:chExt cx="1051049" cy="1045144"/>
          </a:xfrm>
        </p:grpSpPr>
        <p:sp>
          <p:nvSpPr>
            <p:cNvPr id="756" name="Google Shape;756;p28"/>
            <p:cNvSpPr/>
            <p:nvPr/>
          </p:nvSpPr>
          <p:spPr>
            <a:xfrm>
              <a:off x="1651181" y="3330753"/>
              <a:ext cx="1051041" cy="1045144"/>
            </a:xfrm>
            <a:custGeom>
              <a:rect b="b" l="l" r="r" t="t"/>
              <a:pathLst>
                <a:path extrusionOk="0" h="24987" w="25131">
                  <a:moveTo>
                    <a:pt x="15533" y="0"/>
                  </a:moveTo>
                  <a:cubicBezTo>
                    <a:pt x="15375" y="0"/>
                    <a:pt x="15183" y="8"/>
                    <a:pt x="14954" y="27"/>
                  </a:cubicBezTo>
                  <a:cubicBezTo>
                    <a:pt x="12922" y="197"/>
                    <a:pt x="10164" y="1200"/>
                    <a:pt x="9082" y="3526"/>
                  </a:cubicBezTo>
                  <a:cubicBezTo>
                    <a:pt x="7569" y="6803"/>
                    <a:pt x="9443" y="9306"/>
                    <a:pt x="9738" y="9666"/>
                  </a:cubicBezTo>
                  <a:cubicBezTo>
                    <a:pt x="10570" y="10741"/>
                    <a:pt x="10747" y="11612"/>
                    <a:pt x="10144" y="12379"/>
                  </a:cubicBezTo>
                  <a:cubicBezTo>
                    <a:pt x="9563" y="13115"/>
                    <a:pt x="8607" y="13426"/>
                    <a:pt x="7475" y="13426"/>
                  </a:cubicBezTo>
                  <a:cubicBezTo>
                    <a:pt x="6743" y="13426"/>
                    <a:pt x="5937" y="13296"/>
                    <a:pt x="5111" y="13067"/>
                  </a:cubicBezTo>
                  <a:cubicBezTo>
                    <a:pt x="3001" y="12490"/>
                    <a:pt x="2661" y="12038"/>
                    <a:pt x="2182" y="11580"/>
                  </a:cubicBezTo>
                  <a:cubicBezTo>
                    <a:pt x="1946" y="11356"/>
                    <a:pt x="1728" y="11238"/>
                    <a:pt x="1530" y="11238"/>
                  </a:cubicBezTo>
                  <a:cubicBezTo>
                    <a:pt x="857" y="11238"/>
                    <a:pt x="406" y="12590"/>
                    <a:pt x="229" y="15747"/>
                  </a:cubicBezTo>
                  <a:cubicBezTo>
                    <a:pt x="0" y="19777"/>
                    <a:pt x="1055" y="22267"/>
                    <a:pt x="4377" y="23814"/>
                  </a:cubicBezTo>
                  <a:cubicBezTo>
                    <a:pt x="6242" y="24680"/>
                    <a:pt x="9285" y="24987"/>
                    <a:pt x="12384" y="24987"/>
                  </a:cubicBezTo>
                  <a:cubicBezTo>
                    <a:pt x="14817" y="24987"/>
                    <a:pt x="17286" y="24798"/>
                    <a:pt x="19246" y="24541"/>
                  </a:cubicBezTo>
                  <a:cubicBezTo>
                    <a:pt x="24056" y="23912"/>
                    <a:pt x="25130" y="20911"/>
                    <a:pt x="24678" y="18191"/>
                  </a:cubicBezTo>
                  <a:cubicBezTo>
                    <a:pt x="24331" y="16108"/>
                    <a:pt x="22063" y="14306"/>
                    <a:pt x="20052" y="13382"/>
                  </a:cubicBezTo>
                  <a:cubicBezTo>
                    <a:pt x="18833" y="12825"/>
                    <a:pt x="18335" y="12215"/>
                    <a:pt x="18237" y="11593"/>
                  </a:cubicBezTo>
                  <a:cubicBezTo>
                    <a:pt x="18158" y="11114"/>
                    <a:pt x="18387" y="10669"/>
                    <a:pt x="18525" y="10446"/>
                  </a:cubicBezTo>
                  <a:cubicBezTo>
                    <a:pt x="18820" y="10086"/>
                    <a:pt x="19075" y="9699"/>
                    <a:pt x="19292" y="9293"/>
                  </a:cubicBezTo>
                  <a:cubicBezTo>
                    <a:pt x="19309" y="9294"/>
                    <a:pt x="19325" y="9295"/>
                    <a:pt x="19341" y="9295"/>
                  </a:cubicBezTo>
                  <a:cubicBezTo>
                    <a:pt x="19701" y="9295"/>
                    <a:pt x="19846" y="9005"/>
                    <a:pt x="20524" y="9005"/>
                  </a:cubicBezTo>
                  <a:cubicBezTo>
                    <a:pt x="20633" y="9005"/>
                    <a:pt x="20757" y="9013"/>
                    <a:pt x="20897" y="9031"/>
                  </a:cubicBezTo>
                  <a:cubicBezTo>
                    <a:pt x="21835" y="9151"/>
                    <a:pt x="22534" y="9464"/>
                    <a:pt x="22847" y="9464"/>
                  </a:cubicBezTo>
                  <a:cubicBezTo>
                    <a:pt x="22925" y="9464"/>
                    <a:pt x="22980" y="9445"/>
                    <a:pt x="23007" y="9398"/>
                  </a:cubicBezTo>
                  <a:cubicBezTo>
                    <a:pt x="23145" y="9155"/>
                    <a:pt x="22693" y="8343"/>
                    <a:pt x="22005" y="7982"/>
                  </a:cubicBezTo>
                  <a:cubicBezTo>
                    <a:pt x="22005" y="7982"/>
                    <a:pt x="22037" y="7962"/>
                    <a:pt x="22090" y="7930"/>
                  </a:cubicBezTo>
                  <a:lnTo>
                    <a:pt x="22142" y="7904"/>
                  </a:lnTo>
                  <a:lnTo>
                    <a:pt x="22149" y="7904"/>
                  </a:lnTo>
                  <a:lnTo>
                    <a:pt x="22201" y="7864"/>
                  </a:lnTo>
                  <a:lnTo>
                    <a:pt x="22214" y="7858"/>
                  </a:lnTo>
                  <a:lnTo>
                    <a:pt x="22280" y="7812"/>
                  </a:lnTo>
                  <a:lnTo>
                    <a:pt x="22293" y="7805"/>
                  </a:lnTo>
                  <a:cubicBezTo>
                    <a:pt x="22312" y="7786"/>
                    <a:pt x="22339" y="7772"/>
                    <a:pt x="22365" y="7753"/>
                  </a:cubicBezTo>
                  <a:lnTo>
                    <a:pt x="22371" y="7746"/>
                  </a:lnTo>
                  <a:lnTo>
                    <a:pt x="22444" y="7694"/>
                  </a:lnTo>
                  <a:lnTo>
                    <a:pt x="22457" y="7681"/>
                  </a:lnTo>
                  <a:cubicBezTo>
                    <a:pt x="22483" y="7655"/>
                    <a:pt x="22509" y="7635"/>
                    <a:pt x="22535" y="7615"/>
                  </a:cubicBezTo>
                  <a:lnTo>
                    <a:pt x="22555" y="7596"/>
                  </a:lnTo>
                  <a:cubicBezTo>
                    <a:pt x="22581" y="7569"/>
                    <a:pt x="22614" y="7550"/>
                    <a:pt x="22640" y="7523"/>
                  </a:cubicBezTo>
                  <a:lnTo>
                    <a:pt x="22653" y="7504"/>
                  </a:lnTo>
                  <a:cubicBezTo>
                    <a:pt x="22679" y="7484"/>
                    <a:pt x="22712" y="7458"/>
                    <a:pt x="22738" y="7425"/>
                  </a:cubicBezTo>
                  <a:lnTo>
                    <a:pt x="22752" y="7412"/>
                  </a:lnTo>
                  <a:cubicBezTo>
                    <a:pt x="22778" y="7386"/>
                    <a:pt x="22811" y="7353"/>
                    <a:pt x="22837" y="7320"/>
                  </a:cubicBezTo>
                  <a:lnTo>
                    <a:pt x="22856" y="7301"/>
                  </a:lnTo>
                  <a:cubicBezTo>
                    <a:pt x="22889" y="7268"/>
                    <a:pt x="22915" y="7235"/>
                    <a:pt x="22948" y="7202"/>
                  </a:cubicBezTo>
                  <a:lnTo>
                    <a:pt x="22961" y="7176"/>
                  </a:lnTo>
                  <a:cubicBezTo>
                    <a:pt x="22994" y="7143"/>
                    <a:pt x="23027" y="7104"/>
                    <a:pt x="23053" y="7065"/>
                  </a:cubicBezTo>
                  <a:lnTo>
                    <a:pt x="23066" y="7052"/>
                  </a:lnTo>
                  <a:cubicBezTo>
                    <a:pt x="23092" y="7012"/>
                    <a:pt x="23118" y="6973"/>
                    <a:pt x="23145" y="6934"/>
                  </a:cubicBezTo>
                  <a:lnTo>
                    <a:pt x="23158" y="6914"/>
                  </a:lnTo>
                  <a:cubicBezTo>
                    <a:pt x="23184" y="6875"/>
                    <a:pt x="23217" y="6829"/>
                    <a:pt x="23243" y="6783"/>
                  </a:cubicBezTo>
                  <a:cubicBezTo>
                    <a:pt x="23243" y="6776"/>
                    <a:pt x="23250" y="6770"/>
                    <a:pt x="23256" y="6757"/>
                  </a:cubicBezTo>
                  <a:cubicBezTo>
                    <a:pt x="23282" y="6711"/>
                    <a:pt x="23309" y="6665"/>
                    <a:pt x="23341" y="6619"/>
                  </a:cubicBezTo>
                  <a:cubicBezTo>
                    <a:pt x="23341" y="6613"/>
                    <a:pt x="23348" y="6600"/>
                    <a:pt x="23354" y="6593"/>
                  </a:cubicBezTo>
                  <a:cubicBezTo>
                    <a:pt x="23381" y="6541"/>
                    <a:pt x="23407" y="6488"/>
                    <a:pt x="23433" y="6436"/>
                  </a:cubicBezTo>
                  <a:cubicBezTo>
                    <a:pt x="23851" y="5563"/>
                    <a:pt x="23846" y="4821"/>
                    <a:pt x="23393" y="4821"/>
                  </a:cubicBezTo>
                  <a:cubicBezTo>
                    <a:pt x="23271" y="4821"/>
                    <a:pt x="23116" y="4875"/>
                    <a:pt x="22928" y="4994"/>
                  </a:cubicBezTo>
                  <a:cubicBezTo>
                    <a:pt x="22447" y="5297"/>
                    <a:pt x="21859" y="5552"/>
                    <a:pt x="21227" y="5552"/>
                  </a:cubicBezTo>
                  <a:cubicBezTo>
                    <a:pt x="20698" y="5552"/>
                    <a:pt x="20139" y="5373"/>
                    <a:pt x="19587" y="4896"/>
                  </a:cubicBezTo>
                  <a:cubicBezTo>
                    <a:pt x="19357" y="3808"/>
                    <a:pt x="18735" y="2838"/>
                    <a:pt x="17830" y="2183"/>
                  </a:cubicBezTo>
                  <a:cubicBezTo>
                    <a:pt x="17830" y="2183"/>
                    <a:pt x="19259" y="1691"/>
                    <a:pt x="18695" y="1305"/>
                  </a:cubicBezTo>
                  <a:cubicBezTo>
                    <a:pt x="18501" y="1168"/>
                    <a:pt x="18209" y="1123"/>
                    <a:pt x="17912" y="1123"/>
                  </a:cubicBezTo>
                  <a:cubicBezTo>
                    <a:pt x="17357" y="1123"/>
                    <a:pt x="16782" y="1279"/>
                    <a:pt x="16782" y="1279"/>
                  </a:cubicBezTo>
                  <a:cubicBezTo>
                    <a:pt x="16782" y="1279"/>
                    <a:pt x="18348" y="735"/>
                    <a:pt x="17765" y="512"/>
                  </a:cubicBezTo>
                  <a:cubicBezTo>
                    <a:pt x="17564" y="434"/>
                    <a:pt x="17296" y="408"/>
                    <a:pt x="17029" y="408"/>
                  </a:cubicBezTo>
                  <a:cubicBezTo>
                    <a:pt x="16510" y="408"/>
                    <a:pt x="15996" y="505"/>
                    <a:pt x="15996" y="505"/>
                  </a:cubicBezTo>
                  <a:cubicBezTo>
                    <a:pt x="15996" y="505"/>
                    <a:pt x="16774" y="0"/>
                    <a:pt x="1553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>
              <a:off x="1651173" y="3330753"/>
              <a:ext cx="1051041" cy="1045144"/>
            </a:xfrm>
            <a:custGeom>
              <a:rect b="b" l="l" r="r" t="t"/>
              <a:pathLst>
                <a:path extrusionOk="0" h="24987" w="25131">
                  <a:moveTo>
                    <a:pt x="15533" y="0"/>
                  </a:moveTo>
                  <a:cubicBezTo>
                    <a:pt x="15375" y="0"/>
                    <a:pt x="15184" y="8"/>
                    <a:pt x="14954" y="27"/>
                  </a:cubicBezTo>
                  <a:cubicBezTo>
                    <a:pt x="12923" y="197"/>
                    <a:pt x="10164" y="1200"/>
                    <a:pt x="9083" y="3533"/>
                  </a:cubicBezTo>
                  <a:cubicBezTo>
                    <a:pt x="7569" y="6809"/>
                    <a:pt x="9443" y="9306"/>
                    <a:pt x="9738" y="9666"/>
                  </a:cubicBezTo>
                  <a:cubicBezTo>
                    <a:pt x="10570" y="10741"/>
                    <a:pt x="10747" y="11619"/>
                    <a:pt x="10144" y="12379"/>
                  </a:cubicBezTo>
                  <a:cubicBezTo>
                    <a:pt x="9562" y="13117"/>
                    <a:pt x="8605" y="13428"/>
                    <a:pt x="7470" y="13428"/>
                  </a:cubicBezTo>
                  <a:cubicBezTo>
                    <a:pt x="6741" y="13428"/>
                    <a:pt x="5937" y="13299"/>
                    <a:pt x="5112" y="13074"/>
                  </a:cubicBezTo>
                  <a:cubicBezTo>
                    <a:pt x="3008" y="12490"/>
                    <a:pt x="2661" y="12038"/>
                    <a:pt x="2189" y="11580"/>
                  </a:cubicBezTo>
                  <a:cubicBezTo>
                    <a:pt x="1953" y="11356"/>
                    <a:pt x="1735" y="11238"/>
                    <a:pt x="1536" y="11238"/>
                  </a:cubicBezTo>
                  <a:cubicBezTo>
                    <a:pt x="861" y="11238"/>
                    <a:pt x="407" y="12590"/>
                    <a:pt x="230" y="15747"/>
                  </a:cubicBezTo>
                  <a:cubicBezTo>
                    <a:pt x="0" y="19777"/>
                    <a:pt x="1055" y="22274"/>
                    <a:pt x="4384" y="23814"/>
                  </a:cubicBezTo>
                  <a:cubicBezTo>
                    <a:pt x="6245" y="24680"/>
                    <a:pt x="9286" y="24987"/>
                    <a:pt x="12384" y="24987"/>
                  </a:cubicBezTo>
                  <a:cubicBezTo>
                    <a:pt x="14818" y="24987"/>
                    <a:pt x="17286" y="24798"/>
                    <a:pt x="19246" y="24541"/>
                  </a:cubicBezTo>
                  <a:cubicBezTo>
                    <a:pt x="24056" y="23912"/>
                    <a:pt x="25130" y="20911"/>
                    <a:pt x="24678" y="18191"/>
                  </a:cubicBezTo>
                  <a:cubicBezTo>
                    <a:pt x="24331" y="16108"/>
                    <a:pt x="22064" y="14306"/>
                    <a:pt x="20052" y="13382"/>
                  </a:cubicBezTo>
                  <a:cubicBezTo>
                    <a:pt x="18833" y="12825"/>
                    <a:pt x="18335" y="12215"/>
                    <a:pt x="18237" y="11593"/>
                  </a:cubicBezTo>
                  <a:cubicBezTo>
                    <a:pt x="18158" y="11114"/>
                    <a:pt x="18388" y="10669"/>
                    <a:pt x="18525" y="10446"/>
                  </a:cubicBezTo>
                  <a:cubicBezTo>
                    <a:pt x="20150" y="8467"/>
                    <a:pt x="19941" y="6724"/>
                    <a:pt x="19606" y="4968"/>
                  </a:cubicBezTo>
                  <a:cubicBezTo>
                    <a:pt x="19390" y="3847"/>
                    <a:pt x="18761" y="2851"/>
                    <a:pt x="17837" y="2183"/>
                  </a:cubicBezTo>
                  <a:cubicBezTo>
                    <a:pt x="17837" y="2183"/>
                    <a:pt x="19259" y="1691"/>
                    <a:pt x="18702" y="1305"/>
                  </a:cubicBezTo>
                  <a:cubicBezTo>
                    <a:pt x="18506" y="1168"/>
                    <a:pt x="18212" y="1123"/>
                    <a:pt x="17914" y="1123"/>
                  </a:cubicBezTo>
                  <a:cubicBezTo>
                    <a:pt x="17357" y="1123"/>
                    <a:pt x="16782" y="1279"/>
                    <a:pt x="16782" y="1279"/>
                  </a:cubicBezTo>
                  <a:cubicBezTo>
                    <a:pt x="16782" y="1279"/>
                    <a:pt x="18348" y="735"/>
                    <a:pt x="17765" y="512"/>
                  </a:cubicBezTo>
                  <a:cubicBezTo>
                    <a:pt x="17567" y="434"/>
                    <a:pt x="17299" y="408"/>
                    <a:pt x="17032" y="408"/>
                  </a:cubicBezTo>
                  <a:cubicBezTo>
                    <a:pt x="16513" y="408"/>
                    <a:pt x="15996" y="505"/>
                    <a:pt x="15996" y="505"/>
                  </a:cubicBezTo>
                  <a:cubicBezTo>
                    <a:pt x="15996" y="505"/>
                    <a:pt x="16774" y="0"/>
                    <a:pt x="155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8"/>
            <p:cNvSpPr/>
            <p:nvPr/>
          </p:nvSpPr>
          <p:spPr>
            <a:xfrm>
              <a:off x="2423734" y="3532365"/>
              <a:ext cx="225047" cy="194289"/>
            </a:xfrm>
            <a:custGeom>
              <a:rect b="b" l="l" r="r" t="t"/>
              <a:pathLst>
                <a:path extrusionOk="0" h="4645" w="5381">
                  <a:moveTo>
                    <a:pt x="4927" y="1"/>
                  </a:moveTo>
                  <a:cubicBezTo>
                    <a:pt x="4805" y="1"/>
                    <a:pt x="4651" y="55"/>
                    <a:pt x="4463" y="174"/>
                  </a:cubicBezTo>
                  <a:cubicBezTo>
                    <a:pt x="3982" y="477"/>
                    <a:pt x="3391" y="732"/>
                    <a:pt x="2758" y="732"/>
                  </a:cubicBezTo>
                  <a:cubicBezTo>
                    <a:pt x="2228" y="732"/>
                    <a:pt x="1667" y="553"/>
                    <a:pt x="1115" y="76"/>
                  </a:cubicBezTo>
                  <a:cubicBezTo>
                    <a:pt x="1115" y="76"/>
                    <a:pt x="1108" y="75"/>
                    <a:pt x="1097" y="75"/>
                  </a:cubicBezTo>
                  <a:cubicBezTo>
                    <a:pt x="990" y="75"/>
                    <a:pt x="430" y="108"/>
                    <a:pt x="400" y="777"/>
                  </a:cubicBezTo>
                  <a:cubicBezTo>
                    <a:pt x="361" y="1511"/>
                    <a:pt x="617" y="1760"/>
                    <a:pt x="368" y="2395"/>
                  </a:cubicBezTo>
                  <a:cubicBezTo>
                    <a:pt x="112" y="3031"/>
                    <a:pt x="138" y="3280"/>
                    <a:pt x="407" y="3457"/>
                  </a:cubicBezTo>
                  <a:cubicBezTo>
                    <a:pt x="407" y="3457"/>
                    <a:pt x="1" y="4256"/>
                    <a:pt x="630" y="4440"/>
                  </a:cubicBezTo>
                  <a:cubicBezTo>
                    <a:pt x="719" y="4465"/>
                    <a:pt x="795" y="4475"/>
                    <a:pt x="863" y="4475"/>
                  </a:cubicBezTo>
                  <a:cubicBezTo>
                    <a:pt x="1225" y="4475"/>
                    <a:pt x="1373" y="4184"/>
                    <a:pt x="2047" y="4184"/>
                  </a:cubicBezTo>
                  <a:cubicBezTo>
                    <a:pt x="2158" y="4184"/>
                    <a:pt x="2283" y="4192"/>
                    <a:pt x="2425" y="4211"/>
                  </a:cubicBezTo>
                  <a:cubicBezTo>
                    <a:pt x="3363" y="4331"/>
                    <a:pt x="4063" y="4644"/>
                    <a:pt x="4375" y="4644"/>
                  </a:cubicBezTo>
                  <a:cubicBezTo>
                    <a:pt x="4454" y="4644"/>
                    <a:pt x="4508" y="4625"/>
                    <a:pt x="4535" y="4578"/>
                  </a:cubicBezTo>
                  <a:cubicBezTo>
                    <a:pt x="4673" y="4335"/>
                    <a:pt x="4221" y="3523"/>
                    <a:pt x="3533" y="3162"/>
                  </a:cubicBezTo>
                  <a:cubicBezTo>
                    <a:pt x="4155" y="2808"/>
                    <a:pt x="4660" y="2271"/>
                    <a:pt x="4968" y="1616"/>
                  </a:cubicBezTo>
                  <a:cubicBezTo>
                    <a:pt x="5381" y="743"/>
                    <a:pt x="5379" y="1"/>
                    <a:pt x="49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2349204" y="3478114"/>
              <a:ext cx="70178" cy="94488"/>
            </a:xfrm>
            <a:custGeom>
              <a:rect b="b" l="l" r="r" t="t"/>
              <a:pathLst>
                <a:path extrusionOk="0" h="2259" w="1678">
                  <a:moveTo>
                    <a:pt x="640" y="0"/>
                  </a:moveTo>
                  <a:cubicBezTo>
                    <a:pt x="601" y="0"/>
                    <a:pt x="563" y="5"/>
                    <a:pt x="525" y="16"/>
                  </a:cubicBezTo>
                  <a:cubicBezTo>
                    <a:pt x="158" y="121"/>
                    <a:pt x="0" y="704"/>
                    <a:pt x="177" y="1320"/>
                  </a:cubicBezTo>
                  <a:cubicBezTo>
                    <a:pt x="331" y="1869"/>
                    <a:pt x="702" y="2259"/>
                    <a:pt x="1043" y="2259"/>
                  </a:cubicBezTo>
                  <a:cubicBezTo>
                    <a:pt x="1080" y="2259"/>
                    <a:pt x="1117" y="2254"/>
                    <a:pt x="1154" y="2244"/>
                  </a:cubicBezTo>
                  <a:cubicBezTo>
                    <a:pt x="1521" y="2139"/>
                    <a:pt x="1678" y="1556"/>
                    <a:pt x="1501" y="940"/>
                  </a:cubicBezTo>
                  <a:cubicBezTo>
                    <a:pt x="1348" y="394"/>
                    <a:pt x="980" y="0"/>
                    <a:pt x="6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8"/>
            <p:cNvSpPr/>
            <p:nvPr/>
          </p:nvSpPr>
          <p:spPr>
            <a:xfrm>
              <a:off x="2362337" y="3490662"/>
              <a:ext cx="47761" cy="68890"/>
            </a:xfrm>
            <a:custGeom>
              <a:rect b="b" l="l" r="r" t="t"/>
              <a:pathLst>
                <a:path extrusionOk="0" h="1647" w="1142">
                  <a:moveTo>
                    <a:pt x="414" y="1"/>
                  </a:moveTo>
                  <a:cubicBezTo>
                    <a:pt x="390" y="1"/>
                    <a:pt x="365" y="4"/>
                    <a:pt x="342" y="11"/>
                  </a:cubicBezTo>
                  <a:cubicBezTo>
                    <a:pt x="93" y="77"/>
                    <a:pt x="1" y="496"/>
                    <a:pt x="125" y="948"/>
                  </a:cubicBezTo>
                  <a:cubicBezTo>
                    <a:pt x="238" y="1356"/>
                    <a:pt x="499" y="1647"/>
                    <a:pt x="728" y="1647"/>
                  </a:cubicBezTo>
                  <a:cubicBezTo>
                    <a:pt x="752" y="1647"/>
                    <a:pt x="777" y="1643"/>
                    <a:pt x="800" y="1636"/>
                  </a:cubicBezTo>
                  <a:cubicBezTo>
                    <a:pt x="1043" y="1571"/>
                    <a:pt x="1141" y="1145"/>
                    <a:pt x="1010" y="699"/>
                  </a:cubicBezTo>
                  <a:cubicBezTo>
                    <a:pt x="898" y="291"/>
                    <a:pt x="641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2371120" y="3500157"/>
              <a:ext cx="12087" cy="12130"/>
            </a:xfrm>
            <a:custGeom>
              <a:rect b="b" l="l" r="r" t="t"/>
              <a:pathLst>
                <a:path extrusionOk="0" h="290" w="289">
                  <a:moveTo>
                    <a:pt x="138" y="0"/>
                  </a:moveTo>
                  <a:cubicBezTo>
                    <a:pt x="60" y="7"/>
                    <a:pt x="1" y="73"/>
                    <a:pt x="1" y="151"/>
                  </a:cubicBezTo>
                  <a:cubicBezTo>
                    <a:pt x="1" y="226"/>
                    <a:pt x="60" y="289"/>
                    <a:pt x="134" y="289"/>
                  </a:cubicBezTo>
                  <a:cubicBezTo>
                    <a:pt x="138" y="289"/>
                    <a:pt x="141" y="289"/>
                    <a:pt x="145" y="289"/>
                  </a:cubicBezTo>
                  <a:cubicBezTo>
                    <a:pt x="223" y="289"/>
                    <a:pt x="289" y="223"/>
                    <a:pt x="289" y="145"/>
                  </a:cubicBezTo>
                  <a:cubicBezTo>
                    <a:pt x="282" y="66"/>
                    <a:pt x="217" y="0"/>
                    <a:pt x="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1849957" y="3977463"/>
              <a:ext cx="578029" cy="325711"/>
            </a:xfrm>
            <a:custGeom>
              <a:rect b="b" l="l" r="r" t="t"/>
              <a:pathLst>
                <a:path extrusionOk="0" h="7787" w="13821">
                  <a:moveTo>
                    <a:pt x="9954" y="0"/>
                  </a:moveTo>
                  <a:cubicBezTo>
                    <a:pt x="9302" y="0"/>
                    <a:pt x="8643" y="164"/>
                    <a:pt x="8067" y="478"/>
                  </a:cubicBezTo>
                  <a:cubicBezTo>
                    <a:pt x="6702" y="1220"/>
                    <a:pt x="4783" y="1295"/>
                    <a:pt x="4063" y="1295"/>
                  </a:cubicBezTo>
                  <a:cubicBezTo>
                    <a:pt x="3880" y="1295"/>
                    <a:pt x="3775" y="1290"/>
                    <a:pt x="3775" y="1290"/>
                  </a:cubicBezTo>
                  <a:cubicBezTo>
                    <a:pt x="3775" y="1290"/>
                    <a:pt x="2929" y="1238"/>
                    <a:pt x="1573" y="1035"/>
                  </a:cubicBezTo>
                  <a:cubicBezTo>
                    <a:pt x="1518" y="1027"/>
                    <a:pt x="1468" y="1023"/>
                    <a:pt x="1422" y="1023"/>
                  </a:cubicBezTo>
                  <a:cubicBezTo>
                    <a:pt x="660" y="1023"/>
                    <a:pt x="1009" y="2037"/>
                    <a:pt x="1009" y="2037"/>
                  </a:cubicBezTo>
                  <a:cubicBezTo>
                    <a:pt x="1009" y="2037"/>
                    <a:pt x="0" y="2063"/>
                    <a:pt x="118" y="2948"/>
                  </a:cubicBezTo>
                  <a:cubicBezTo>
                    <a:pt x="230" y="3833"/>
                    <a:pt x="1095" y="4586"/>
                    <a:pt x="1095" y="4586"/>
                  </a:cubicBezTo>
                  <a:cubicBezTo>
                    <a:pt x="1095" y="4586"/>
                    <a:pt x="629" y="4829"/>
                    <a:pt x="859" y="5484"/>
                  </a:cubicBezTo>
                  <a:cubicBezTo>
                    <a:pt x="1079" y="6107"/>
                    <a:pt x="2096" y="7786"/>
                    <a:pt x="6937" y="7786"/>
                  </a:cubicBezTo>
                  <a:cubicBezTo>
                    <a:pt x="7139" y="7786"/>
                    <a:pt x="7347" y="7783"/>
                    <a:pt x="7562" y="7777"/>
                  </a:cubicBezTo>
                  <a:cubicBezTo>
                    <a:pt x="13086" y="7614"/>
                    <a:pt x="13820" y="4108"/>
                    <a:pt x="13021" y="2017"/>
                  </a:cubicBezTo>
                  <a:cubicBezTo>
                    <a:pt x="12491" y="636"/>
                    <a:pt x="11237" y="0"/>
                    <a:pt x="9954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8"/>
            <p:cNvSpPr/>
            <p:nvPr/>
          </p:nvSpPr>
          <p:spPr>
            <a:xfrm>
              <a:off x="1850420" y="3901263"/>
              <a:ext cx="578029" cy="325711"/>
            </a:xfrm>
            <a:custGeom>
              <a:rect b="b" l="l" r="r" t="t"/>
              <a:pathLst>
                <a:path extrusionOk="0" h="7787" w="13821">
                  <a:moveTo>
                    <a:pt x="9954" y="0"/>
                  </a:moveTo>
                  <a:cubicBezTo>
                    <a:pt x="9302" y="0"/>
                    <a:pt x="8643" y="164"/>
                    <a:pt x="8067" y="478"/>
                  </a:cubicBezTo>
                  <a:cubicBezTo>
                    <a:pt x="6702" y="1220"/>
                    <a:pt x="4783" y="1295"/>
                    <a:pt x="4063" y="1295"/>
                  </a:cubicBezTo>
                  <a:cubicBezTo>
                    <a:pt x="3880" y="1295"/>
                    <a:pt x="3775" y="1290"/>
                    <a:pt x="3775" y="1290"/>
                  </a:cubicBezTo>
                  <a:cubicBezTo>
                    <a:pt x="3775" y="1290"/>
                    <a:pt x="2929" y="1238"/>
                    <a:pt x="1573" y="1035"/>
                  </a:cubicBezTo>
                  <a:cubicBezTo>
                    <a:pt x="1518" y="1027"/>
                    <a:pt x="1468" y="1023"/>
                    <a:pt x="1422" y="1023"/>
                  </a:cubicBezTo>
                  <a:cubicBezTo>
                    <a:pt x="660" y="1023"/>
                    <a:pt x="1009" y="2037"/>
                    <a:pt x="1009" y="2037"/>
                  </a:cubicBezTo>
                  <a:cubicBezTo>
                    <a:pt x="1009" y="2037"/>
                    <a:pt x="0" y="2063"/>
                    <a:pt x="118" y="2948"/>
                  </a:cubicBezTo>
                  <a:cubicBezTo>
                    <a:pt x="230" y="3833"/>
                    <a:pt x="1095" y="4586"/>
                    <a:pt x="1095" y="4586"/>
                  </a:cubicBezTo>
                  <a:cubicBezTo>
                    <a:pt x="1095" y="4586"/>
                    <a:pt x="629" y="4829"/>
                    <a:pt x="859" y="5484"/>
                  </a:cubicBezTo>
                  <a:cubicBezTo>
                    <a:pt x="1079" y="6107"/>
                    <a:pt x="2096" y="7786"/>
                    <a:pt x="6937" y="7786"/>
                  </a:cubicBezTo>
                  <a:cubicBezTo>
                    <a:pt x="7139" y="7786"/>
                    <a:pt x="7347" y="7783"/>
                    <a:pt x="7562" y="7777"/>
                  </a:cubicBezTo>
                  <a:cubicBezTo>
                    <a:pt x="13086" y="7614"/>
                    <a:pt x="13820" y="4108"/>
                    <a:pt x="13021" y="2017"/>
                  </a:cubicBezTo>
                  <a:cubicBezTo>
                    <a:pt x="12491" y="636"/>
                    <a:pt x="11237" y="0"/>
                    <a:pt x="9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8"/>
            <p:cNvSpPr/>
            <p:nvPr/>
          </p:nvSpPr>
          <p:spPr>
            <a:xfrm>
              <a:off x="2426209" y="3532365"/>
              <a:ext cx="225047" cy="194289"/>
            </a:xfrm>
            <a:custGeom>
              <a:rect b="b" l="l" r="r" t="t"/>
              <a:pathLst>
                <a:path extrusionOk="0" h="4645" w="5381">
                  <a:moveTo>
                    <a:pt x="4927" y="1"/>
                  </a:moveTo>
                  <a:cubicBezTo>
                    <a:pt x="4805" y="1"/>
                    <a:pt x="4651" y="55"/>
                    <a:pt x="4463" y="174"/>
                  </a:cubicBezTo>
                  <a:cubicBezTo>
                    <a:pt x="3982" y="477"/>
                    <a:pt x="3391" y="732"/>
                    <a:pt x="2758" y="732"/>
                  </a:cubicBezTo>
                  <a:cubicBezTo>
                    <a:pt x="2228" y="732"/>
                    <a:pt x="1667" y="553"/>
                    <a:pt x="1115" y="76"/>
                  </a:cubicBezTo>
                  <a:cubicBezTo>
                    <a:pt x="1115" y="76"/>
                    <a:pt x="1108" y="75"/>
                    <a:pt x="1097" y="75"/>
                  </a:cubicBezTo>
                  <a:cubicBezTo>
                    <a:pt x="990" y="75"/>
                    <a:pt x="430" y="108"/>
                    <a:pt x="400" y="777"/>
                  </a:cubicBezTo>
                  <a:cubicBezTo>
                    <a:pt x="361" y="1511"/>
                    <a:pt x="617" y="1760"/>
                    <a:pt x="368" y="2395"/>
                  </a:cubicBezTo>
                  <a:cubicBezTo>
                    <a:pt x="112" y="3031"/>
                    <a:pt x="138" y="3280"/>
                    <a:pt x="407" y="3457"/>
                  </a:cubicBezTo>
                  <a:cubicBezTo>
                    <a:pt x="407" y="3457"/>
                    <a:pt x="1" y="4256"/>
                    <a:pt x="630" y="4440"/>
                  </a:cubicBezTo>
                  <a:cubicBezTo>
                    <a:pt x="719" y="4465"/>
                    <a:pt x="795" y="4475"/>
                    <a:pt x="863" y="4475"/>
                  </a:cubicBezTo>
                  <a:cubicBezTo>
                    <a:pt x="1225" y="4475"/>
                    <a:pt x="1373" y="4184"/>
                    <a:pt x="2047" y="4184"/>
                  </a:cubicBezTo>
                  <a:cubicBezTo>
                    <a:pt x="2158" y="4184"/>
                    <a:pt x="2283" y="4192"/>
                    <a:pt x="2425" y="4211"/>
                  </a:cubicBezTo>
                  <a:cubicBezTo>
                    <a:pt x="3363" y="4331"/>
                    <a:pt x="4063" y="4644"/>
                    <a:pt x="4375" y="4644"/>
                  </a:cubicBezTo>
                  <a:cubicBezTo>
                    <a:pt x="4454" y="4644"/>
                    <a:pt x="4508" y="4625"/>
                    <a:pt x="4535" y="4578"/>
                  </a:cubicBezTo>
                  <a:cubicBezTo>
                    <a:pt x="4673" y="4335"/>
                    <a:pt x="4221" y="3523"/>
                    <a:pt x="3533" y="3162"/>
                  </a:cubicBezTo>
                  <a:cubicBezTo>
                    <a:pt x="4155" y="2808"/>
                    <a:pt x="4660" y="2271"/>
                    <a:pt x="4968" y="1616"/>
                  </a:cubicBezTo>
                  <a:cubicBezTo>
                    <a:pt x="5381" y="743"/>
                    <a:pt x="5379" y="1"/>
                    <a:pt x="4927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2428418" y="3532197"/>
              <a:ext cx="220614" cy="149952"/>
            </a:xfrm>
            <a:custGeom>
              <a:rect b="b" l="l" r="r" t="t"/>
              <a:pathLst>
                <a:path extrusionOk="0" h="3585" w="5275">
                  <a:moveTo>
                    <a:pt x="4814" y="1"/>
                  </a:moveTo>
                  <a:cubicBezTo>
                    <a:pt x="4692" y="1"/>
                    <a:pt x="4538" y="54"/>
                    <a:pt x="4351" y="172"/>
                  </a:cubicBezTo>
                  <a:cubicBezTo>
                    <a:pt x="3869" y="479"/>
                    <a:pt x="3280" y="735"/>
                    <a:pt x="2647" y="735"/>
                  </a:cubicBezTo>
                  <a:cubicBezTo>
                    <a:pt x="2119" y="735"/>
                    <a:pt x="1561" y="557"/>
                    <a:pt x="1009" y="80"/>
                  </a:cubicBezTo>
                  <a:cubicBezTo>
                    <a:pt x="1009" y="80"/>
                    <a:pt x="1003" y="79"/>
                    <a:pt x="991" y="79"/>
                  </a:cubicBezTo>
                  <a:cubicBezTo>
                    <a:pt x="883" y="79"/>
                    <a:pt x="318" y="112"/>
                    <a:pt x="288" y="781"/>
                  </a:cubicBezTo>
                  <a:cubicBezTo>
                    <a:pt x="256" y="1515"/>
                    <a:pt x="511" y="1764"/>
                    <a:pt x="256" y="2399"/>
                  </a:cubicBezTo>
                  <a:cubicBezTo>
                    <a:pt x="0" y="3035"/>
                    <a:pt x="26" y="3284"/>
                    <a:pt x="295" y="3461"/>
                  </a:cubicBezTo>
                  <a:cubicBezTo>
                    <a:pt x="295" y="3461"/>
                    <a:pt x="295" y="3461"/>
                    <a:pt x="295" y="3468"/>
                  </a:cubicBezTo>
                  <a:cubicBezTo>
                    <a:pt x="452" y="3531"/>
                    <a:pt x="705" y="3584"/>
                    <a:pt x="1119" y="3584"/>
                  </a:cubicBezTo>
                  <a:cubicBezTo>
                    <a:pt x="1309" y="3584"/>
                    <a:pt x="1532" y="3573"/>
                    <a:pt x="1796" y="3546"/>
                  </a:cubicBezTo>
                  <a:cubicBezTo>
                    <a:pt x="2634" y="3461"/>
                    <a:pt x="3165" y="3284"/>
                    <a:pt x="3467" y="3140"/>
                  </a:cubicBezTo>
                  <a:cubicBezTo>
                    <a:pt x="4076" y="2780"/>
                    <a:pt x="4554" y="2255"/>
                    <a:pt x="4856" y="1620"/>
                  </a:cubicBezTo>
                  <a:cubicBezTo>
                    <a:pt x="5275" y="741"/>
                    <a:pt x="5269" y="1"/>
                    <a:pt x="48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" name="Google Shape;766;p28"/>
          <p:cNvGrpSpPr/>
          <p:nvPr/>
        </p:nvGrpSpPr>
        <p:grpSpPr>
          <a:xfrm>
            <a:off x="7379743" y="3794505"/>
            <a:ext cx="1051041" cy="1010724"/>
            <a:chOff x="4844843" y="3335070"/>
            <a:chExt cx="1051041" cy="1010724"/>
          </a:xfrm>
        </p:grpSpPr>
        <p:sp>
          <p:nvSpPr>
            <p:cNvPr id="767" name="Google Shape;767;p28"/>
            <p:cNvSpPr/>
            <p:nvPr/>
          </p:nvSpPr>
          <p:spPr>
            <a:xfrm>
              <a:off x="4844843" y="3335154"/>
              <a:ext cx="1051041" cy="1010641"/>
            </a:xfrm>
            <a:custGeom>
              <a:rect b="b" l="l" r="r" t="t"/>
              <a:pathLst>
                <a:path extrusionOk="0" h="24165" w="25131">
                  <a:moveTo>
                    <a:pt x="13832" y="0"/>
                  </a:moveTo>
                  <a:cubicBezTo>
                    <a:pt x="11947" y="0"/>
                    <a:pt x="10082" y="555"/>
                    <a:pt x="9083" y="2704"/>
                  </a:cubicBezTo>
                  <a:cubicBezTo>
                    <a:pt x="7569" y="5981"/>
                    <a:pt x="9444" y="8484"/>
                    <a:pt x="9738" y="8844"/>
                  </a:cubicBezTo>
                  <a:cubicBezTo>
                    <a:pt x="10571" y="9919"/>
                    <a:pt x="10748" y="10797"/>
                    <a:pt x="10145" y="11557"/>
                  </a:cubicBezTo>
                  <a:cubicBezTo>
                    <a:pt x="9564" y="12293"/>
                    <a:pt x="8608" y="12604"/>
                    <a:pt x="7476" y="12604"/>
                  </a:cubicBezTo>
                  <a:cubicBezTo>
                    <a:pt x="6744" y="12604"/>
                    <a:pt x="5938" y="12474"/>
                    <a:pt x="5112" y="12245"/>
                  </a:cubicBezTo>
                  <a:cubicBezTo>
                    <a:pt x="3002" y="11668"/>
                    <a:pt x="2661" y="11216"/>
                    <a:pt x="2183" y="10758"/>
                  </a:cubicBezTo>
                  <a:cubicBezTo>
                    <a:pt x="1947" y="10534"/>
                    <a:pt x="1729" y="10416"/>
                    <a:pt x="1531" y="10416"/>
                  </a:cubicBezTo>
                  <a:cubicBezTo>
                    <a:pt x="858" y="10416"/>
                    <a:pt x="407" y="11768"/>
                    <a:pt x="230" y="14925"/>
                  </a:cubicBezTo>
                  <a:cubicBezTo>
                    <a:pt x="1" y="18955"/>
                    <a:pt x="1056" y="21452"/>
                    <a:pt x="4385" y="22992"/>
                  </a:cubicBezTo>
                  <a:cubicBezTo>
                    <a:pt x="6246" y="23858"/>
                    <a:pt x="9287" y="24165"/>
                    <a:pt x="12385" y="24165"/>
                  </a:cubicBezTo>
                  <a:cubicBezTo>
                    <a:pt x="14818" y="24165"/>
                    <a:pt x="17287" y="23976"/>
                    <a:pt x="19247" y="23719"/>
                  </a:cubicBezTo>
                  <a:cubicBezTo>
                    <a:pt x="24056" y="23083"/>
                    <a:pt x="25131" y="20089"/>
                    <a:pt x="24679" y="17369"/>
                  </a:cubicBezTo>
                  <a:cubicBezTo>
                    <a:pt x="24613" y="16976"/>
                    <a:pt x="24489" y="16596"/>
                    <a:pt x="24305" y="16242"/>
                  </a:cubicBezTo>
                  <a:cubicBezTo>
                    <a:pt x="24305" y="16236"/>
                    <a:pt x="24305" y="16236"/>
                    <a:pt x="24305" y="16229"/>
                  </a:cubicBezTo>
                  <a:cubicBezTo>
                    <a:pt x="24299" y="16209"/>
                    <a:pt x="24292" y="16196"/>
                    <a:pt x="24279" y="16190"/>
                  </a:cubicBezTo>
                  <a:cubicBezTo>
                    <a:pt x="23467" y="14617"/>
                    <a:pt x="21678" y="13300"/>
                    <a:pt x="20053" y="12553"/>
                  </a:cubicBezTo>
                  <a:cubicBezTo>
                    <a:pt x="18834" y="11996"/>
                    <a:pt x="18342" y="11393"/>
                    <a:pt x="18237" y="10771"/>
                  </a:cubicBezTo>
                  <a:cubicBezTo>
                    <a:pt x="18165" y="10286"/>
                    <a:pt x="18388" y="9840"/>
                    <a:pt x="18532" y="9624"/>
                  </a:cubicBezTo>
                  <a:cubicBezTo>
                    <a:pt x="18827" y="9263"/>
                    <a:pt x="19083" y="8883"/>
                    <a:pt x="19292" y="8471"/>
                  </a:cubicBezTo>
                  <a:cubicBezTo>
                    <a:pt x="19310" y="8472"/>
                    <a:pt x="19326" y="8472"/>
                    <a:pt x="19342" y="8472"/>
                  </a:cubicBezTo>
                  <a:cubicBezTo>
                    <a:pt x="19700" y="8472"/>
                    <a:pt x="19850" y="8188"/>
                    <a:pt x="20512" y="8188"/>
                  </a:cubicBezTo>
                  <a:cubicBezTo>
                    <a:pt x="20625" y="8188"/>
                    <a:pt x="20752" y="8196"/>
                    <a:pt x="20898" y="8215"/>
                  </a:cubicBezTo>
                  <a:cubicBezTo>
                    <a:pt x="21833" y="8335"/>
                    <a:pt x="22531" y="8643"/>
                    <a:pt x="22849" y="8643"/>
                  </a:cubicBezTo>
                  <a:cubicBezTo>
                    <a:pt x="22929" y="8643"/>
                    <a:pt x="22985" y="8623"/>
                    <a:pt x="23014" y="8575"/>
                  </a:cubicBezTo>
                  <a:cubicBezTo>
                    <a:pt x="23152" y="8340"/>
                    <a:pt x="22700" y="7520"/>
                    <a:pt x="22005" y="7160"/>
                  </a:cubicBezTo>
                  <a:cubicBezTo>
                    <a:pt x="22005" y="7160"/>
                    <a:pt x="22038" y="7147"/>
                    <a:pt x="22097" y="7108"/>
                  </a:cubicBezTo>
                  <a:lnTo>
                    <a:pt x="22149" y="7081"/>
                  </a:lnTo>
                  <a:lnTo>
                    <a:pt x="22208" y="7042"/>
                  </a:lnTo>
                  <a:lnTo>
                    <a:pt x="22222" y="7036"/>
                  </a:lnTo>
                  <a:lnTo>
                    <a:pt x="22281" y="6996"/>
                  </a:lnTo>
                  <a:lnTo>
                    <a:pt x="22294" y="6983"/>
                  </a:lnTo>
                  <a:lnTo>
                    <a:pt x="22366" y="6931"/>
                  </a:lnTo>
                  <a:lnTo>
                    <a:pt x="22372" y="6924"/>
                  </a:lnTo>
                  <a:lnTo>
                    <a:pt x="22444" y="6872"/>
                  </a:lnTo>
                  <a:lnTo>
                    <a:pt x="22464" y="6859"/>
                  </a:lnTo>
                  <a:cubicBezTo>
                    <a:pt x="22490" y="6839"/>
                    <a:pt x="22516" y="6813"/>
                    <a:pt x="22543" y="6793"/>
                  </a:cubicBezTo>
                  <a:lnTo>
                    <a:pt x="22562" y="6773"/>
                  </a:lnTo>
                  <a:cubicBezTo>
                    <a:pt x="22589" y="6754"/>
                    <a:pt x="22615" y="6728"/>
                    <a:pt x="22641" y="6701"/>
                  </a:cubicBezTo>
                  <a:lnTo>
                    <a:pt x="22661" y="6688"/>
                  </a:lnTo>
                  <a:lnTo>
                    <a:pt x="22739" y="6603"/>
                  </a:lnTo>
                  <a:lnTo>
                    <a:pt x="22752" y="6590"/>
                  </a:lnTo>
                  <a:lnTo>
                    <a:pt x="22844" y="6498"/>
                  </a:lnTo>
                  <a:lnTo>
                    <a:pt x="22864" y="6479"/>
                  </a:lnTo>
                  <a:cubicBezTo>
                    <a:pt x="22890" y="6446"/>
                    <a:pt x="22916" y="6413"/>
                    <a:pt x="22949" y="6380"/>
                  </a:cubicBezTo>
                  <a:lnTo>
                    <a:pt x="22969" y="6354"/>
                  </a:lnTo>
                  <a:cubicBezTo>
                    <a:pt x="22995" y="6321"/>
                    <a:pt x="23028" y="6282"/>
                    <a:pt x="23054" y="6243"/>
                  </a:cubicBezTo>
                  <a:lnTo>
                    <a:pt x="23067" y="6230"/>
                  </a:lnTo>
                  <a:cubicBezTo>
                    <a:pt x="23093" y="6197"/>
                    <a:pt x="23126" y="6157"/>
                    <a:pt x="23146" y="6112"/>
                  </a:cubicBezTo>
                  <a:cubicBezTo>
                    <a:pt x="23152" y="6105"/>
                    <a:pt x="23159" y="6098"/>
                    <a:pt x="23159" y="6098"/>
                  </a:cubicBezTo>
                  <a:cubicBezTo>
                    <a:pt x="23191" y="6053"/>
                    <a:pt x="23218" y="6013"/>
                    <a:pt x="23244" y="5967"/>
                  </a:cubicBezTo>
                  <a:lnTo>
                    <a:pt x="23257" y="5935"/>
                  </a:lnTo>
                  <a:cubicBezTo>
                    <a:pt x="23290" y="5889"/>
                    <a:pt x="23316" y="5843"/>
                    <a:pt x="23342" y="5797"/>
                  </a:cubicBezTo>
                  <a:cubicBezTo>
                    <a:pt x="23342" y="5790"/>
                    <a:pt x="23349" y="5777"/>
                    <a:pt x="23355" y="5771"/>
                  </a:cubicBezTo>
                  <a:cubicBezTo>
                    <a:pt x="23381" y="5725"/>
                    <a:pt x="23408" y="5666"/>
                    <a:pt x="23434" y="5614"/>
                  </a:cubicBezTo>
                  <a:cubicBezTo>
                    <a:pt x="23852" y="4741"/>
                    <a:pt x="23851" y="3999"/>
                    <a:pt x="23399" y="3999"/>
                  </a:cubicBezTo>
                  <a:cubicBezTo>
                    <a:pt x="23278" y="3999"/>
                    <a:pt x="23123" y="4052"/>
                    <a:pt x="22936" y="4172"/>
                  </a:cubicBezTo>
                  <a:cubicBezTo>
                    <a:pt x="22452" y="4478"/>
                    <a:pt x="21865" y="4732"/>
                    <a:pt x="21235" y="4732"/>
                  </a:cubicBezTo>
                  <a:cubicBezTo>
                    <a:pt x="20705" y="4732"/>
                    <a:pt x="20144" y="4553"/>
                    <a:pt x="19587" y="4074"/>
                  </a:cubicBezTo>
                  <a:cubicBezTo>
                    <a:pt x="19358" y="3006"/>
                    <a:pt x="18781" y="2049"/>
                    <a:pt x="17949" y="1341"/>
                  </a:cubicBezTo>
                  <a:cubicBezTo>
                    <a:pt x="17897" y="1302"/>
                    <a:pt x="17851" y="1262"/>
                    <a:pt x="17798" y="1210"/>
                  </a:cubicBezTo>
                  <a:cubicBezTo>
                    <a:pt x="17536" y="974"/>
                    <a:pt x="16455" y="116"/>
                    <a:pt x="14299" y="11"/>
                  </a:cubicBezTo>
                  <a:cubicBezTo>
                    <a:pt x="14144" y="4"/>
                    <a:pt x="13988" y="0"/>
                    <a:pt x="1383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4844971" y="3335070"/>
              <a:ext cx="1050790" cy="1010641"/>
            </a:xfrm>
            <a:custGeom>
              <a:rect b="b" l="l" r="r" t="t"/>
              <a:pathLst>
                <a:path extrusionOk="0" h="24165" w="25125">
                  <a:moveTo>
                    <a:pt x="13799" y="1"/>
                  </a:moveTo>
                  <a:cubicBezTo>
                    <a:pt x="11924" y="1"/>
                    <a:pt x="10077" y="561"/>
                    <a:pt x="9083" y="2706"/>
                  </a:cubicBezTo>
                  <a:cubicBezTo>
                    <a:pt x="7569" y="5983"/>
                    <a:pt x="9443" y="8486"/>
                    <a:pt x="9738" y="8840"/>
                  </a:cubicBezTo>
                  <a:cubicBezTo>
                    <a:pt x="10570" y="9914"/>
                    <a:pt x="10747" y="10792"/>
                    <a:pt x="10138" y="11559"/>
                  </a:cubicBezTo>
                  <a:cubicBezTo>
                    <a:pt x="9561" y="12295"/>
                    <a:pt x="8608" y="12603"/>
                    <a:pt x="7478" y="12603"/>
                  </a:cubicBezTo>
                  <a:cubicBezTo>
                    <a:pt x="6745" y="12603"/>
                    <a:pt x="5939" y="12474"/>
                    <a:pt x="5112" y="12247"/>
                  </a:cubicBezTo>
                  <a:cubicBezTo>
                    <a:pt x="3002" y="11670"/>
                    <a:pt x="2661" y="11212"/>
                    <a:pt x="2183" y="10760"/>
                  </a:cubicBezTo>
                  <a:cubicBezTo>
                    <a:pt x="1946" y="10535"/>
                    <a:pt x="1728" y="10417"/>
                    <a:pt x="1529" y="10417"/>
                  </a:cubicBezTo>
                  <a:cubicBezTo>
                    <a:pt x="857" y="10417"/>
                    <a:pt x="407" y="11767"/>
                    <a:pt x="230" y="14927"/>
                  </a:cubicBezTo>
                  <a:cubicBezTo>
                    <a:pt x="0" y="18951"/>
                    <a:pt x="1055" y="21447"/>
                    <a:pt x="4378" y="22994"/>
                  </a:cubicBezTo>
                  <a:cubicBezTo>
                    <a:pt x="6246" y="23858"/>
                    <a:pt x="9296" y="24165"/>
                    <a:pt x="12399" y="24165"/>
                  </a:cubicBezTo>
                  <a:cubicBezTo>
                    <a:pt x="14827" y="24165"/>
                    <a:pt x="17287" y="23977"/>
                    <a:pt x="19240" y="23721"/>
                  </a:cubicBezTo>
                  <a:cubicBezTo>
                    <a:pt x="24049" y="23085"/>
                    <a:pt x="25124" y="20091"/>
                    <a:pt x="24672" y="17371"/>
                  </a:cubicBezTo>
                  <a:cubicBezTo>
                    <a:pt x="24331" y="15281"/>
                    <a:pt x="22064" y="13479"/>
                    <a:pt x="20046" y="12555"/>
                  </a:cubicBezTo>
                  <a:cubicBezTo>
                    <a:pt x="18827" y="11998"/>
                    <a:pt x="18335" y="11395"/>
                    <a:pt x="18230" y="10773"/>
                  </a:cubicBezTo>
                  <a:cubicBezTo>
                    <a:pt x="18158" y="10288"/>
                    <a:pt x="18381" y="9842"/>
                    <a:pt x="18525" y="9626"/>
                  </a:cubicBezTo>
                  <a:cubicBezTo>
                    <a:pt x="20144" y="7647"/>
                    <a:pt x="19934" y="5910"/>
                    <a:pt x="19600" y="4154"/>
                  </a:cubicBezTo>
                  <a:cubicBezTo>
                    <a:pt x="19384" y="3053"/>
                    <a:pt x="18801" y="2064"/>
                    <a:pt x="17949" y="1343"/>
                  </a:cubicBezTo>
                  <a:cubicBezTo>
                    <a:pt x="17896" y="1304"/>
                    <a:pt x="17844" y="1264"/>
                    <a:pt x="17798" y="1212"/>
                  </a:cubicBezTo>
                  <a:cubicBezTo>
                    <a:pt x="17536" y="970"/>
                    <a:pt x="16455" y="111"/>
                    <a:pt x="14292" y="13"/>
                  </a:cubicBezTo>
                  <a:cubicBezTo>
                    <a:pt x="14128" y="5"/>
                    <a:pt x="13963" y="1"/>
                    <a:pt x="13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8"/>
            <p:cNvSpPr/>
            <p:nvPr/>
          </p:nvSpPr>
          <p:spPr>
            <a:xfrm>
              <a:off x="5546849" y="3354225"/>
              <a:ext cx="42" cy="4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FED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8"/>
            <p:cNvSpPr/>
            <p:nvPr/>
          </p:nvSpPr>
          <p:spPr>
            <a:xfrm>
              <a:off x="5617280" y="3502196"/>
              <a:ext cx="225298" cy="194182"/>
            </a:xfrm>
            <a:custGeom>
              <a:rect b="b" l="l" r="r" t="t"/>
              <a:pathLst>
                <a:path extrusionOk="0" h="4643" w="5387">
                  <a:moveTo>
                    <a:pt x="4926" y="1"/>
                  </a:moveTo>
                  <a:cubicBezTo>
                    <a:pt x="4804" y="1"/>
                    <a:pt x="4650" y="54"/>
                    <a:pt x="4463" y="171"/>
                  </a:cubicBezTo>
                  <a:cubicBezTo>
                    <a:pt x="3981" y="479"/>
                    <a:pt x="3391" y="735"/>
                    <a:pt x="2758" y="735"/>
                  </a:cubicBezTo>
                  <a:cubicBezTo>
                    <a:pt x="2231" y="735"/>
                    <a:pt x="1672" y="557"/>
                    <a:pt x="1121" y="80"/>
                  </a:cubicBezTo>
                  <a:cubicBezTo>
                    <a:pt x="1121" y="80"/>
                    <a:pt x="1114" y="79"/>
                    <a:pt x="1103" y="79"/>
                  </a:cubicBezTo>
                  <a:cubicBezTo>
                    <a:pt x="994" y="79"/>
                    <a:pt x="430" y="111"/>
                    <a:pt x="400" y="774"/>
                  </a:cubicBezTo>
                  <a:cubicBezTo>
                    <a:pt x="367" y="1515"/>
                    <a:pt x="623" y="1757"/>
                    <a:pt x="367" y="2393"/>
                  </a:cubicBezTo>
                  <a:cubicBezTo>
                    <a:pt x="112" y="3028"/>
                    <a:pt x="138" y="3284"/>
                    <a:pt x="413" y="3454"/>
                  </a:cubicBezTo>
                  <a:cubicBezTo>
                    <a:pt x="413" y="3454"/>
                    <a:pt x="0" y="4254"/>
                    <a:pt x="636" y="4437"/>
                  </a:cubicBezTo>
                  <a:cubicBezTo>
                    <a:pt x="727" y="4464"/>
                    <a:pt x="804" y="4475"/>
                    <a:pt x="874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4"/>
                  </a:cubicBezTo>
                  <a:cubicBezTo>
                    <a:pt x="3360" y="4335"/>
                    <a:pt x="4058" y="4642"/>
                    <a:pt x="4376" y="4642"/>
                  </a:cubicBezTo>
                  <a:cubicBezTo>
                    <a:pt x="4456" y="4642"/>
                    <a:pt x="4512" y="4623"/>
                    <a:pt x="4541" y="4575"/>
                  </a:cubicBezTo>
                  <a:cubicBezTo>
                    <a:pt x="4679" y="4339"/>
                    <a:pt x="4227" y="3520"/>
                    <a:pt x="3532" y="3159"/>
                  </a:cubicBezTo>
                  <a:cubicBezTo>
                    <a:pt x="4161" y="2812"/>
                    <a:pt x="4666" y="2268"/>
                    <a:pt x="4967" y="1613"/>
                  </a:cubicBezTo>
                  <a:cubicBezTo>
                    <a:pt x="5386" y="740"/>
                    <a:pt x="5381" y="1"/>
                    <a:pt x="4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5543002" y="3448453"/>
              <a:ext cx="69927" cy="94477"/>
            </a:xfrm>
            <a:custGeom>
              <a:rect b="b" l="l" r="r" t="t"/>
              <a:pathLst>
                <a:path extrusionOk="0" h="2259" w="1672">
                  <a:moveTo>
                    <a:pt x="629" y="0"/>
                  </a:moveTo>
                  <a:cubicBezTo>
                    <a:pt x="592" y="0"/>
                    <a:pt x="555" y="5"/>
                    <a:pt x="518" y="15"/>
                  </a:cubicBezTo>
                  <a:cubicBezTo>
                    <a:pt x="158" y="120"/>
                    <a:pt x="1" y="703"/>
                    <a:pt x="171" y="1319"/>
                  </a:cubicBezTo>
                  <a:cubicBezTo>
                    <a:pt x="329" y="1870"/>
                    <a:pt x="698" y="2259"/>
                    <a:pt x="1032" y="2259"/>
                  </a:cubicBezTo>
                  <a:cubicBezTo>
                    <a:pt x="1071" y="2259"/>
                    <a:pt x="1110" y="2254"/>
                    <a:pt x="1147" y="2243"/>
                  </a:cubicBezTo>
                  <a:cubicBezTo>
                    <a:pt x="1514" y="2138"/>
                    <a:pt x="1672" y="1555"/>
                    <a:pt x="1501" y="945"/>
                  </a:cubicBezTo>
                  <a:cubicBezTo>
                    <a:pt x="1342" y="390"/>
                    <a:pt x="970" y="0"/>
                    <a:pt x="6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8"/>
            <p:cNvSpPr/>
            <p:nvPr/>
          </p:nvSpPr>
          <p:spPr>
            <a:xfrm>
              <a:off x="5555883" y="3460415"/>
              <a:ext cx="47719" cy="68882"/>
            </a:xfrm>
            <a:custGeom>
              <a:rect b="b" l="l" r="r" t="t"/>
              <a:pathLst>
                <a:path extrusionOk="0" h="1647" w="1141">
                  <a:moveTo>
                    <a:pt x="414" y="0"/>
                  </a:moveTo>
                  <a:cubicBezTo>
                    <a:pt x="389" y="0"/>
                    <a:pt x="365" y="3"/>
                    <a:pt x="341" y="11"/>
                  </a:cubicBezTo>
                  <a:cubicBezTo>
                    <a:pt x="99" y="76"/>
                    <a:pt x="1" y="502"/>
                    <a:pt x="132" y="948"/>
                  </a:cubicBezTo>
                  <a:cubicBezTo>
                    <a:pt x="244" y="1356"/>
                    <a:pt x="500" y="1646"/>
                    <a:pt x="727" y="1646"/>
                  </a:cubicBezTo>
                  <a:cubicBezTo>
                    <a:pt x="752" y="1646"/>
                    <a:pt x="776" y="1643"/>
                    <a:pt x="800" y="1636"/>
                  </a:cubicBezTo>
                  <a:cubicBezTo>
                    <a:pt x="1049" y="1570"/>
                    <a:pt x="1141" y="1151"/>
                    <a:pt x="1016" y="699"/>
                  </a:cubicBezTo>
                  <a:cubicBezTo>
                    <a:pt x="898" y="291"/>
                    <a:pt x="641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8"/>
            <p:cNvSpPr/>
            <p:nvPr/>
          </p:nvSpPr>
          <p:spPr>
            <a:xfrm>
              <a:off x="5562742" y="3470160"/>
              <a:ext cx="14220" cy="12170"/>
            </a:xfrm>
            <a:custGeom>
              <a:rect b="b" l="l" r="r" t="t"/>
              <a:pathLst>
                <a:path extrusionOk="0" h="291" w="340">
                  <a:moveTo>
                    <a:pt x="190" y="0"/>
                  </a:moveTo>
                  <a:cubicBezTo>
                    <a:pt x="59" y="7"/>
                    <a:pt x="0" y="164"/>
                    <a:pt x="92" y="249"/>
                  </a:cubicBezTo>
                  <a:cubicBezTo>
                    <a:pt x="121" y="278"/>
                    <a:pt x="156" y="291"/>
                    <a:pt x="191" y="291"/>
                  </a:cubicBezTo>
                  <a:cubicBezTo>
                    <a:pt x="266" y="291"/>
                    <a:pt x="339" y="230"/>
                    <a:pt x="335" y="145"/>
                  </a:cubicBezTo>
                  <a:cubicBezTo>
                    <a:pt x="335" y="66"/>
                    <a:pt x="269" y="0"/>
                    <a:pt x="1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8"/>
            <p:cNvSpPr/>
            <p:nvPr/>
          </p:nvSpPr>
          <p:spPr>
            <a:xfrm>
              <a:off x="5043754" y="3947204"/>
              <a:ext cx="578029" cy="325630"/>
            </a:xfrm>
            <a:custGeom>
              <a:rect b="b" l="l" r="r" t="t"/>
              <a:pathLst>
                <a:path extrusionOk="0" h="7786" w="13821">
                  <a:moveTo>
                    <a:pt x="9952" y="1"/>
                  </a:moveTo>
                  <a:cubicBezTo>
                    <a:pt x="9299" y="1"/>
                    <a:pt x="8638" y="166"/>
                    <a:pt x="8060" y="482"/>
                  </a:cubicBezTo>
                  <a:cubicBezTo>
                    <a:pt x="6711" y="1216"/>
                    <a:pt x="4824" y="1294"/>
                    <a:pt x="4087" y="1294"/>
                  </a:cubicBezTo>
                  <a:cubicBezTo>
                    <a:pt x="3890" y="1294"/>
                    <a:pt x="3775" y="1288"/>
                    <a:pt x="3775" y="1288"/>
                  </a:cubicBezTo>
                  <a:cubicBezTo>
                    <a:pt x="3775" y="1288"/>
                    <a:pt x="2929" y="1236"/>
                    <a:pt x="1566" y="1039"/>
                  </a:cubicBezTo>
                  <a:cubicBezTo>
                    <a:pt x="1512" y="1032"/>
                    <a:pt x="1462" y="1028"/>
                    <a:pt x="1416" y="1028"/>
                  </a:cubicBezTo>
                  <a:cubicBezTo>
                    <a:pt x="659" y="1028"/>
                    <a:pt x="1003" y="2035"/>
                    <a:pt x="1003" y="2035"/>
                  </a:cubicBezTo>
                  <a:cubicBezTo>
                    <a:pt x="1003" y="2035"/>
                    <a:pt x="0" y="2062"/>
                    <a:pt x="112" y="2946"/>
                  </a:cubicBezTo>
                  <a:cubicBezTo>
                    <a:pt x="230" y="3837"/>
                    <a:pt x="1088" y="4584"/>
                    <a:pt x="1088" y="4584"/>
                  </a:cubicBezTo>
                  <a:cubicBezTo>
                    <a:pt x="1088" y="4584"/>
                    <a:pt x="629" y="4827"/>
                    <a:pt x="852" y="5482"/>
                  </a:cubicBezTo>
                  <a:cubicBezTo>
                    <a:pt x="1072" y="6110"/>
                    <a:pt x="2092" y="7785"/>
                    <a:pt x="6912" y="7785"/>
                  </a:cubicBezTo>
                  <a:cubicBezTo>
                    <a:pt x="7122" y="7785"/>
                    <a:pt x="7338" y="7782"/>
                    <a:pt x="7562" y="7776"/>
                  </a:cubicBezTo>
                  <a:cubicBezTo>
                    <a:pt x="13086" y="7618"/>
                    <a:pt x="13820" y="4106"/>
                    <a:pt x="13021" y="2022"/>
                  </a:cubicBezTo>
                  <a:cubicBezTo>
                    <a:pt x="12487" y="638"/>
                    <a:pt x="11234" y="1"/>
                    <a:pt x="9952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8"/>
            <p:cNvSpPr/>
            <p:nvPr/>
          </p:nvSpPr>
          <p:spPr>
            <a:xfrm>
              <a:off x="5044217" y="3871004"/>
              <a:ext cx="578029" cy="325630"/>
            </a:xfrm>
            <a:custGeom>
              <a:rect b="b" l="l" r="r" t="t"/>
              <a:pathLst>
                <a:path extrusionOk="0" h="7786" w="13821">
                  <a:moveTo>
                    <a:pt x="9952" y="1"/>
                  </a:moveTo>
                  <a:cubicBezTo>
                    <a:pt x="9299" y="1"/>
                    <a:pt x="8638" y="166"/>
                    <a:pt x="8060" y="482"/>
                  </a:cubicBezTo>
                  <a:cubicBezTo>
                    <a:pt x="6711" y="1216"/>
                    <a:pt x="4824" y="1294"/>
                    <a:pt x="4087" y="1294"/>
                  </a:cubicBezTo>
                  <a:cubicBezTo>
                    <a:pt x="3890" y="1294"/>
                    <a:pt x="3775" y="1288"/>
                    <a:pt x="3775" y="1288"/>
                  </a:cubicBezTo>
                  <a:cubicBezTo>
                    <a:pt x="3775" y="1288"/>
                    <a:pt x="2929" y="1236"/>
                    <a:pt x="1566" y="1039"/>
                  </a:cubicBezTo>
                  <a:cubicBezTo>
                    <a:pt x="1512" y="1032"/>
                    <a:pt x="1462" y="1028"/>
                    <a:pt x="1416" y="1028"/>
                  </a:cubicBezTo>
                  <a:cubicBezTo>
                    <a:pt x="659" y="1028"/>
                    <a:pt x="1003" y="2035"/>
                    <a:pt x="1003" y="2035"/>
                  </a:cubicBezTo>
                  <a:cubicBezTo>
                    <a:pt x="1003" y="2035"/>
                    <a:pt x="0" y="2062"/>
                    <a:pt x="112" y="2946"/>
                  </a:cubicBezTo>
                  <a:cubicBezTo>
                    <a:pt x="230" y="3837"/>
                    <a:pt x="1088" y="4584"/>
                    <a:pt x="1088" y="4584"/>
                  </a:cubicBezTo>
                  <a:cubicBezTo>
                    <a:pt x="1088" y="4584"/>
                    <a:pt x="629" y="4827"/>
                    <a:pt x="852" y="5482"/>
                  </a:cubicBezTo>
                  <a:cubicBezTo>
                    <a:pt x="1072" y="6110"/>
                    <a:pt x="2092" y="7785"/>
                    <a:pt x="6912" y="7785"/>
                  </a:cubicBezTo>
                  <a:cubicBezTo>
                    <a:pt x="7122" y="7785"/>
                    <a:pt x="7338" y="7782"/>
                    <a:pt x="7562" y="7776"/>
                  </a:cubicBezTo>
                  <a:cubicBezTo>
                    <a:pt x="13086" y="7618"/>
                    <a:pt x="13820" y="4106"/>
                    <a:pt x="13021" y="2022"/>
                  </a:cubicBezTo>
                  <a:cubicBezTo>
                    <a:pt x="12487" y="638"/>
                    <a:pt x="11234" y="1"/>
                    <a:pt x="9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8"/>
            <p:cNvSpPr/>
            <p:nvPr/>
          </p:nvSpPr>
          <p:spPr>
            <a:xfrm>
              <a:off x="5617280" y="3502196"/>
              <a:ext cx="225298" cy="194182"/>
            </a:xfrm>
            <a:custGeom>
              <a:rect b="b" l="l" r="r" t="t"/>
              <a:pathLst>
                <a:path extrusionOk="0" h="4643" w="5387">
                  <a:moveTo>
                    <a:pt x="4926" y="1"/>
                  </a:moveTo>
                  <a:cubicBezTo>
                    <a:pt x="4804" y="1"/>
                    <a:pt x="4650" y="54"/>
                    <a:pt x="4463" y="171"/>
                  </a:cubicBezTo>
                  <a:cubicBezTo>
                    <a:pt x="3981" y="479"/>
                    <a:pt x="3391" y="735"/>
                    <a:pt x="2758" y="735"/>
                  </a:cubicBezTo>
                  <a:cubicBezTo>
                    <a:pt x="2231" y="735"/>
                    <a:pt x="1672" y="557"/>
                    <a:pt x="1121" y="80"/>
                  </a:cubicBezTo>
                  <a:cubicBezTo>
                    <a:pt x="1121" y="80"/>
                    <a:pt x="1114" y="79"/>
                    <a:pt x="1103" y="79"/>
                  </a:cubicBezTo>
                  <a:cubicBezTo>
                    <a:pt x="994" y="79"/>
                    <a:pt x="430" y="111"/>
                    <a:pt x="400" y="774"/>
                  </a:cubicBezTo>
                  <a:cubicBezTo>
                    <a:pt x="367" y="1515"/>
                    <a:pt x="623" y="1757"/>
                    <a:pt x="367" y="2393"/>
                  </a:cubicBezTo>
                  <a:cubicBezTo>
                    <a:pt x="112" y="3028"/>
                    <a:pt x="138" y="3284"/>
                    <a:pt x="413" y="3454"/>
                  </a:cubicBezTo>
                  <a:cubicBezTo>
                    <a:pt x="413" y="3454"/>
                    <a:pt x="0" y="4254"/>
                    <a:pt x="636" y="4437"/>
                  </a:cubicBezTo>
                  <a:cubicBezTo>
                    <a:pt x="727" y="4464"/>
                    <a:pt x="804" y="4475"/>
                    <a:pt x="874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4"/>
                  </a:cubicBezTo>
                  <a:cubicBezTo>
                    <a:pt x="3360" y="4335"/>
                    <a:pt x="4058" y="4642"/>
                    <a:pt x="4376" y="4642"/>
                  </a:cubicBezTo>
                  <a:cubicBezTo>
                    <a:pt x="4456" y="4642"/>
                    <a:pt x="4512" y="4623"/>
                    <a:pt x="4541" y="4575"/>
                  </a:cubicBezTo>
                  <a:cubicBezTo>
                    <a:pt x="4679" y="4339"/>
                    <a:pt x="4227" y="3520"/>
                    <a:pt x="3532" y="3159"/>
                  </a:cubicBezTo>
                  <a:cubicBezTo>
                    <a:pt x="4161" y="2812"/>
                    <a:pt x="4666" y="2268"/>
                    <a:pt x="4967" y="1613"/>
                  </a:cubicBezTo>
                  <a:cubicBezTo>
                    <a:pt x="5386" y="740"/>
                    <a:pt x="5381" y="1"/>
                    <a:pt x="4926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8"/>
            <p:cNvSpPr/>
            <p:nvPr/>
          </p:nvSpPr>
          <p:spPr>
            <a:xfrm>
              <a:off x="5622215" y="3502113"/>
              <a:ext cx="220363" cy="149934"/>
            </a:xfrm>
            <a:custGeom>
              <a:rect b="b" l="l" r="r" t="t"/>
              <a:pathLst>
                <a:path extrusionOk="0" h="3585" w="5269">
                  <a:moveTo>
                    <a:pt x="4815" y="0"/>
                  </a:moveTo>
                  <a:cubicBezTo>
                    <a:pt x="4693" y="0"/>
                    <a:pt x="4539" y="54"/>
                    <a:pt x="4351" y="173"/>
                  </a:cubicBezTo>
                  <a:cubicBezTo>
                    <a:pt x="3871" y="480"/>
                    <a:pt x="3284" y="733"/>
                    <a:pt x="2653" y="733"/>
                  </a:cubicBezTo>
                  <a:cubicBezTo>
                    <a:pt x="2122" y="733"/>
                    <a:pt x="1560" y="554"/>
                    <a:pt x="1003" y="75"/>
                  </a:cubicBezTo>
                  <a:cubicBezTo>
                    <a:pt x="1003" y="75"/>
                    <a:pt x="997" y="75"/>
                    <a:pt x="985" y="75"/>
                  </a:cubicBezTo>
                  <a:cubicBezTo>
                    <a:pt x="878" y="75"/>
                    <a:pt x="318" y="107"/>
                    <a:pt x="289" y="776"/>
                  </a:cubicBezTo>
                  <a:cubicBezTo>
                    <a:pt x="249" y="1517"/>
                    <a:pt x="505" y="1759"/>
                    <a:pt x="256" y="2395"/>
                  </a:cubicBezTo>
                  <a:cubicBezTo>
                    <a:pt x="0" y="3030"/>
                    <a:pt x="20" y="3286"/>
                    <a:pt x="295" y="3456"/>
                  </a:cubicBezTo>
                  <a:cubicBezTo>
                    <a:pt x="295" y="3456"/>
                    <a:pt x="295" y="3463"/>
                    <a:pt x="295" y="3463"/>
                  </a:cubicBezTo>
                  <a:cubicBezTo>
                    <a:pt x="451" y="3527"/>
                    <a:pt x="712" y="3585"/>
                    <a:pt x="1138" y="3585"/>
                  </a:cubicBezTo>
                  <a:cubicBezTo>
                    <a:pt x="1323" y="3585"/>
                    <a:pt x="1538" y="3574"/>
                    <a:pt x="1789" y="3548"/>
                  </a:cubicBezTo>
                  <a:cubicBezTo>
                    <a:pt x="2628" y="3456"/>
                    <a:pt x="3159" y="3286"/>
                    <a:pt x="3467" y="3135"/>
                  </a:cubicBezTo>
                  <a:cubicBezTo>
                    <a:pt x="4070" y="2781"/>
                    <a:pt x="4555" y="2251"/>
                    <a:pt x="4856" y="1615"/>
                  </a:cubicBezTo>
                  <a:cubicBezTo>
                    <a:pt x="5269" y="742"/>
                    <a:pt x="5267" y="0"/>
                    <a:pt x="48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9" name="Google Shape;779;p29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780" name="Google Shape;780;p29"/>
            <p:cNvGrpSpPr/>
            <p:nvPr/>
          </p:nvGrpSpPr>
          <p:grpSpPr>
            <a:xfrm flipH="1" rot="10800000">
              <a:off x="147950" y="4850275"/>
              <a:ext cx="950900" cy="153600"/>
              <a:chOff x="147950" y="139650"/>
              <a:chExt cx="950900" cy="153600"/>
            </a:xfrm>
          </p:grpSpPr>
          <p:sp>
            <p:nvSpPr>
              <p:cNvPr id="781" name="Google Shape;781;p29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82" name="Google Shape;782;p29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83" name="Google Shape;783;p29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84" name="Google Shape;784;p29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85" name="Google Shape;785;p29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86" name="Google Shape;786;p29"/>
            <p:cNvGrpSpPr/>
            <p:nvPr/>
          </p:nvGrpSpPr>
          <p:grpSpPr>
            <a:xfrm flipH="1" rot="10800000">
              <a:off x="8045150" y="139650"/>
              <a:ext cx="950900" cy="153600"/>
              <a:chOff x="8045150" y="4850275"/>
              <a:chExt cx="950900" cy="153600"/>
            </a:xfrm>
          </p:grpSpPr>
          <p:sp>
            <p:nvSpPr>
              <p:cNvPr id="787" name="Google Shape;787;p29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88" name="Google Shape;788;p29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89" name="Google Shape;789;p29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90" name="Google Shape;790;p29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91" name="Google Shape;791;p29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92" name="Google Shape;792;p29"/>
            <p:cNvGrpSpPr/>
            <p:nvPr/>
          </p:nvGrpSpPr>
          <p:grpSpPr>
            <a:xfrm flipH="1" rot="10800000">
              <a:off x="147950" y="139650"/>
              <a:ext cx="153600" cy="950900"/>
              <a:chOff x="147950" y="3855800"/>
              <a:chExt cx="153600" cy="950900"/>
            </a:xfrm>
          </p:grpSpPr>
          <p:sp>
            <p:nvSpPr>
              <p:cNvPr id="793" name="Google Shape;793;p29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94" name="Google Shape;794;p29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95" name="Google Shape;795;p29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96" name="Google Shape;796;p29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97" name="Google Shape;797;p29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98" name="Google Shape;798;p29"/>
            <p:cNvGrpSpPr/>
            <p:nvPr/>
          </p:nvGrpSpPr>
          <p:grpSpPr>
            <a:xfrm flipH="1" rot="5400000">
              <a:off x="8443800" y="4451625"/>
              <a:ext cx="950900" cy="153600"/>
              <a:chOff x="147950" y="139650"/>
              <a:chExt cx="950900" cy="153600"/>
            </a:xfrm>
          </p:grpSpPr>
          <p:sp>
            <p:nvSpPr>
              <p:cNvPr id="799" name="Google Shape;799;p29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0" name="Google Shape;800;p29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1" name="Google Shape;801;p29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2" name="Google Shape;802;p29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3" name="Google Shape;803;p29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804" name="Google Shape;804;p29"/>
          <p:cNvGrpSpPr/>
          <p:nvPr/>
        </p:nvGrpSpPr>
        <p:grpSpPr>
          <a:xfrm>
            <a:off x="7493939" y="689662"/>
            <a:ext cx="1051011" cy="1284215"/>
            <a:chOff x="3248052" y="3061412"/>
            <a:chExt cx="1051011" cy="1284215"/>
          </a:xfrm>
        </p:grpSpPr>
        <p:sp>
          <p:nvSpPr>
            <p:cNvPr id="805" name="Google Shape;805;p29"/>
            <p:cNvSpPr/>
            <p:nvPr/>
          </p:nvSpPr>
          <p:spPr>
            <a:xfrm flipH="1">
              <a:off x="3250387" y="3061412"/>
              <a:ext cx="1048676" cy="1284215"/>
            </a:xfrm>
            <a:custGeom>
              <a:rect b="b" l="l" r="r" t="t"/>
              <a:pathLst>
                <a:path extrusionOk="0" h="30767" w="25124">
                  <a:moveTo>
                    <a:pt x="13558" y="1"/>
                  </a:moveTo>
                  <a:lnTo>
                    <a:pt x="13578" y="112"/>
                  </a:lnTo>
                  <a:lnTo>
                    <a:pt x="13388" y="197"/>
                  </a:lnTo>
                  <a:lnTo>
                    <a:pt x="13250" y="217"/>
                  </a:lnTo>
                  <a:lnTo>
                    <a:pt x="13198" y="99"/>
                  </a:lnTo>
                  <a:lnTo>
                    <a:pt x="12674" y="387"/>
                  </a:lnTo>
                  <a:lnTo>
                    <a:pt x="12988" y="807"/>
                  </a:lnTo>
                  <a:lnTo>
                    <a:pt x="12765" y="604"/>
                  </a:lnTo>
                  <a:lnTo>
                    <a:pt x="12418" y="1082"/>
                  </a:lnTo>
                  <a:lnTo>
                    <a:pt x="13040" y="1423"/>
                  </a:lnTo>
                  <a:cubicBezTo>
                    <a:pt x="11979" y="1639"/>
                    <a:pt x="11068" y="2327"/>
                    <a:pt x="10564" y="3284"/>
                  </a:cubicBezTo>
                  <a:cubicBezTo>
                    <a:pt x="10321" y="3736"/>
                    <a:pt x="10144" y="4214"/>
                    <a:pt x="10033" y="4712"/>
                  </a:cubicBezTo>
                  <a:cubicBezTo>
                    <a:pt x="9967" y="4994"/>
                    <a:pt x="9921" y="5282"/>
                    <a:pt x="9889" y="5571"/>
                  </a:cubicBezTo>
                  <a:cubicBezTo>
                    <a:pt x="9856" y="5879"/>
                    <a:pt x="9830" y="6213"/>
                    <a:pt x="9823" y="6560"/>
                  </a:cubicBezTo>
                  <a:cubicBezTo>
                    <a:pt x="9581" y="6599"/>
                    <a:pt x="9410" y="6639"/>
                    <a:pt x="9364" y="6691"/>
                  </a:cubicBezTo>
                  <a:cubicBezTo>
                    <a:pt x="9109" y="6973"/>
                    <a:pt x="8820" y="8028"/>
                    <a:pt x="9718" y="8270"/>
                  </a:cubicBezTo>
                  <a:cubicBezTo>
                    <a:pt x="9463" y="8591"/>
                    <a:pt x="9246" y="8939"/>
                    <a:pt x="9083" y="9306"/>
                  </a:cubicBezTo>
                  <a:cubicBezTo>
                    <a:pt x="7562" y="12582"/>
                    <a:pt x="9436" y="15085"/>
                    <a:pt x="9738" y="15439"/>
                  </a:cubicBezTo>
                  <a:cubicBezTo>
                    <a:pt x="10564" y="16514"/>
                    <a:pt x="10740" y="17392"/>
                    <a:pt x="10138" y="18159"/>
                  </a:cubicBezTo>
                  <a:cubicBezTo>
                    <a:pt x="9557" y="18895"/>
                    <a:pt x="8603" y="19206"/>
                    <a:pt x="7472" y="19206"/>
                  </a:cubicBezTo>
                  <a:cubicBezTo>
                    <a:pt x="6740" y="19206"/>
                    <a:pt x="5934" y="19076"/>
                    <a:pt x="5105" y="18847"/>
                  </a:cubicBezTo>
                  <a:cubicBezTo>
                    <a:pt x="3002" y="18270"/>
                    <a:pt x="2654" y="17811"/>
                    <a:pt x="2182" y="17359"/>
                  </a:cubicBezTo>
                  <a:cubicBezTo>
                    <a:pt x="1946" y="17135"/>
                    <a:pt x="1729" y="17017"/>
                    <a:pt x="1530" y="17017"/>
                  </a:cubicBezTo>
                  <a:cubicBezTo>
                    <a:pt x="857" y="17017"/>
                    <a:pt x="405" y="18370"/>
                    <a:pt x="223" y="21527"/>
                  </a:cubicBezTo>
                  <a:cubicBezTo>
                    <a:pt x="0" y="25550"/>
                    <a:pt x="1049" y="28047"/>
                    <a:pt x="4378" y="29593"/>
                  </a:cubicBezTo>
                  <a:cubicBezTo>
                    <a:pt x="6242" y="30459"/>
                    <a:pt x="9285" y="30766"/>
                    <a:pt x="12383" y="30766"/>
                  </a:cubicBezTo>
                  <a:cubicBezTo>
                    <a:pt x="14815" y="30766"/>
                    <a:pt x="17282" y="30577"/>
                    <a:pt x="19239" y="30321"/>
                  </a:cubicBezTo>
                  <a:cubicBezTo>
                    <a:pt x="24049" y="29685"/>
                    <a:pt x="25124" y="26690"/>
                    <a:pt x="24672" y="23971"/>
                  </a:cubicBezTo>
                  <a:cubicBezTo>
                    <a:pt x="24324" y="21887"/>
                    <a:pt x="22057" y="20079"/>
                    <a:pt x="20045" y="19155"/>
                  </a:cubicBezTo>
                  <a:cubicBezTo>
                    <a:pt x="18827" y="18598"/>
                    <a:pt x="18329" y="17995"/>
                    <a:pt x="18230" y="17372"/>
                  </a:cubicBezTo>
                  <a:cubicBezTo>
                    <a:pt x="18152" y="16887"/>
                    <a:pt x="18381" y="16442"/>
                    <a:pt x="18519" y="16225"/>
                  </a:cubicBezTo>
                  <a:cubicBezTo>
                    <a:pt x="18814" y="15865"/>
                    <a:pt x="19069" y="15478"/>
                    <a:pt x="19285" y="15072"/>
                  </a:cubicBezTo>
                  <a:cubicBezTo>
                    <a:pt x="19302" y="15073"/>
                    <a:pt x="19319" y="15074"/>
                    <a:pt x="19335" y="15074"/>
                  </a:cubicBezTo>
                  <a:cubicBezTo>
                    <a:pt x="19695" y="15074"/>
                    <a:pt x="19840" y="14785"/>
                    <a:pt x="20517" y="14785"/>
                  </a:cubicBezTo>
                  <a:cubicBezTo>
                    <a:pt x="20627" y="14785"/>
                    <a:pt x="20750" y="14792"/>
                    <a:pt x="20891" y="14810"/>
                  </a:cubicBezTo>
                  <a:cubicBezTo>
                    <a:pt x="21829" y="14931"/>
                    <a:pt x="22528" y="15244"/>
                    <a:pt x="22841" y="15244"/>
                  </a:cubicBezTo>
                  <a:cubicBezTo>
                    <a:pt x="22919" y="15244"/>
                    <a:pt x="22973" y="15224"/>
                    <a:pt x="23001" y="15177"/>
                  </a:cubicBezTo>
                  <a:cubicBezTo>
                    <a:pt x="23138" y="14935"/>
                    <a:pt x="22686" y="14122"/>
                    <a:pt x="21998" y="13762"/>
                  </a:cubicBezTo>
                  <a:lnTo>
                    <a:pt x="22044" y="13735"/>
                  </a:lnTo>
                  <a:lnTo>
                    <a:pt x="22083" y="13709"/>
                  </a:lnTo>
                  <a:lnTo>
                    <a:pt x="22136" y="13683"/>
                  </a:lnTo>
                  <a:lnTo>
                    <a:pt x="22142" y="13683"/>
                  </a:lnTo>
                  <a:lnTo>
                    <a:pt x="22195" y="13644"/>
                  </a:lnTo>
                  <a:lnTo>
                    <a:pt x="22208" y="13637"/>
                  </a:lnTo>
                  <a:lnTo>
                    <a:pt x="22273" y="13591"/>
                  </a:lnTo>
                  <a:lnTo>
                    <a:pt x="22287" y="13585"/>
                  </a:lnTo>
                  <a:lnTo>
                    <a:pt x="22352" y="13532"/>
                  </a:lnTo>
                  <a:lnTo>
                    <a:pt x="22365" y="13526"/>
                  </a:lnTo>
                  <a:lnTo>
                    <a:pt x="22437" y="13473"/>
                  </a:lnTo>
                  <a:lnTo>
                    <a:pt x="22450" y="13460"/>
                  </a:lnTo>
                  <a:lnTo>
                    <a:pt x="22529" y="13395"/>
                  </a:lnTo>
                  <a:lnTo>
                    <a:pt x="22549" y="13375"/>
                  </a:lnTo>
                  <a:cubicBezTo>
                    <a:pt x="22575" y="13355"/>
                    <a:pt x="22601" y="13329"/>
                    <a:pt x="22634" y="13303"/>
                  </a:cubicBezTo>
                  <a:lnTo>
                    <a:pt x="22647" y="13283"/>
                  </a:lnTo>
                  <a:cubicBezTo>
                    <a:pt x="22673" y="13264"/>
                    <a:pt x="22699" y="13237"/>
                    <a:pt x="22732" y="13211"/>
                  </a:cubicBezTo>
                  <a:lnTo>
                    <a:pt x="22745" y="13198"/>
                  </a:lnTo>
                  <a:lnTo>
                    <a:pt x="22830" y="13106"/>
                  </a:lnTo>
                  <a:lnTo>
                    <a:pt x="22850" y="13080"/>
                  </a:lnTo>
                  <a:lnTo>
                    <a:pt x="22935" y="12982"/>
                  </a:lnTo>
                  <a:lnTo>
                    <a:pt x="22955" y="12962"/>
                  </a:lnTo>
                  <a:cubicBezTo>
                    <a:pt x="22988" y="12923"/>
                    <a:pt x="23014" y="12890"/>
                    <a:pt x="23047" y="12851"/>
                  </a:cubicBezTo>
                  <a:lnTo>
                    <a:pt x="23060" y="12838"/>
                  </a:lnTo>
                  <a:cubicBezTo>
                    <a:pt x="23086" y="12798"/>
                    <a:pt x="23112" y="12759"/>
                    <a:pt x="23138" y="12720"/>
                  </a:cubicBezTo>
                  <a:cubicBezTo>
                    <a:pt x="23145" y="12713"/>
                    <a:pt x="23145" y="12707"/>
                    <a:pt x="23152" y="12700"/>
                  </a:cubicBezTo>
                  <a:cubicBezTo>
                    <a:pt x="23178" y="12661"/>
                    <a:pt x="23211" y="12615"/>
                    <a:pt x="23237" y="12569"/>
                  </a:cubicBezTo>
                  <a:cubicBezTo>
                    <a:pt x="23237" y="12562"/>
                    <a:pt x="23243" y="12549"/>
                    <a:pt x="23250" y="12543"/>
                  </a:cubicBezTo>
                  <a:cubicBezTo>
                    <a:pt x="23276" y="12497"/>
                    <a:pt x="23302" y="12451"/>
                    <a:pt x="23335" y="12399"/>
                  </a:cubicBezTo>
                  <a:cubicBezTo>
                    <a:pt x="23335" y="12392"/>
                    <a:pt x="23342" y="12386"/>
                    <a:pt x="23348" y="12379"/>
                  </a:cubicBezTo>
                  <a:cubicBezTo>
                    <a:pt x="23374" y="12327"/>
                    <a:pt x="23401" y="12274"/>
                    <a:pt x="23427" y="12222"/>
                  </a:cubicBezTo>
                  <a:cubicBezTo>
                    <a:pt x="23845" y="11343"/>
                    <a:pt x="23840" y="10603"/>
                    <a:pt x="23385" y="10603"/>
                  </a:cubicBezTo>
                  <a:cubicBezTo>
                    <a:pt x="23263" y="10603"/>
                    <a:pt x="23109" y="10656"/>
                    <a:pt x="22922" y="10774"/>
                  </a:cubicBezTo>
                  <a:cubicBezTo>
                    <a:pt x="22441" y="11080"/>
                    <a:pt x="21852" y="11335"/>
                    <a:pt x="21220" y="11335"/>
                  </a:cubicBezTo>
                  <a:cubicBezTo>
                    <a:pt x="20692" y="11335"/>
                    <a:pt x="20133" y="11156"/>
                    <a:pt x="19580" y="10682"/>
                  </a:cubicBezTo>
                  <a:cubicBezTo>
                    <a:pt x="19384" y="9764"/>
                    <a:pt x="18912" y="8926"/>
                    <a:pt x="18224" y="8290"/>
                  </a:cubicBezTo>
                  <a:cubicBezTo>
                    <a:pt x="19207" y="8087"/>
                    <a:pt x="18912" y="6986"/>
                    <a:pt x="18650" y="6698"/>
                  </a:cubicBezTo>
                  <a:cubicBezTo>
                    <a:pt x="18604" y="6645"/>
                    <a:pt x="18447" y="6606"/>
                    <a:pt x="18217" y="6573"/>
                  </a:cubicBezTo>
                  <a:cubicBezTo>
                    <a:pt x="18211" y="6160"/>
                    <a:pt x="18178" y="5747"/>
                    <a:pt x="18125" y="5341"/>
                  </a:cubicBezTo>
                  <a:cubicBezTo>
                    <a:pt x="18073" y="4981"/>
                    <a:pt x="17994" y="4627"/>
                    <a:pt x="17890" y="4280"/>
                  </a:cubicBezTo>
                  <a:cubicBezTo>
                    <a:pt x="17765" y="3854"/>
                    <a:pt x="17582" y="3447"/>
                    <a:pt x="17352" y="3074"/>
                  </a:cubicBezTo>
                  <a:cubicBezTo>
                    <a:pt x="16808" y="2189"/>
                    <a:pt x="15917" y="1580"/>
                    <a:pt x="14895" y="1396"/>
                  </a:cubicBezTo>
                  <a:lnTo>
                    <a:pt x="15373" y="1134"/>
                  </a:lnTo>
                  <a:lnTo>
                    <a:pt x="15019" y="656"/>
                  </a:lnTo>
                  <a:lnTo>
                    <a:pt x="14325" y="1324"/>
                  </a:lnTo>
                  <a:lnTo>
                    <a:pt x="15065" y="427"/>
                  </a:lnTo>
                  <a:lnTo>
                    <a:pt x="14594" y="125"/>
                  </a:lnTo>
                  <a:lnTo>
                    <a:pt x="14600" y="99"/>
                  </a:lnTo>
                  <a:lnTo>
                    <a:pt x="14148" y="47"/>
                  </a:lnTo>
                  <a:lnTo>
                    <a:pt x="1415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9"/>
            <p:cNvSpPr/>
            <p:nvPr/>
          </p:nvSpPr>
          <p:spPr>
            <a:xfrm flipH="1">
              <a:off x="3248052" y="3336901"/>
              <a:ext cx="1048425" cy="1008647"/>
            </a:xfrm>
            <a:custGeom>
              <a:rect b="b" l="l" r="r" t="t"/>
              <a:pathLst>
                <a:path extrusionOk="0" h="24165" w="25118">
                  <a:moveTo>
                    <a:pt x="13799" y="0"/>
                  </a:moveTo>
                  <a:cubicBezTo>
                    <a:pt x="11923" y="0"/>
                    <a:pt x="10071" y="561"/>
                    <a:pt x="9082" y="2706"/>
                  </a:cubicBezTo>
                  <a:cubicBezTo>
                    <a:pt x="7562" y="5982"/>
                    <a:pt x="9436" y="8485"/>
                    <a:pt x="9738" y="8839"/>
                  </a:cubicBezTo>
                  <a:cubicBezTo>
                    <a:pt x="10563" y="9914"/>
                    <a:pt x="10740" y="10792"/>
                    <a:pt x="10137" y="11559"/>
                  </a:cubicBezTo>
                  <a:cubicBezTo>
                    <a:pt x="9557" y="12294"/>
                    <a:pt x="8605" y="12603"/>
                    <a:pt x="7474" y="12603"/>
                  </a:cubicBezTo>
                  <a:cubicBezTo>
                    <a:pt x="6742" y="12603"/>
                    <a:pt x="5934" y="12473"/>
                    <a:pt x="5105" y="12247"/>
                  </a:cubicBezTo>
                  <a:cubicBezTo>
                    <a:pt x="3001" y="11670"/>
                    <a:pt x="2654" y="11211"/>
                    <a:pt x="2182" y="10759"/>
                  </a:cubicBezTo>
                  <a:cubicBezTo>
                    <a:pt x="1946" y="10535"/>
                    <a:pt x="1727" y="10416"/>
                    <a:pt x="1528" y="10416"/>
                  </a:cubicBezTo>
                  <a:cubicBezTo>
                    <a:pt x="854" y="10416"/>
                    <a:pt x="400" y="11766"/>
                    <a:pt x="223" y="14927"/>
                  </a:cubicBezTo>
                  <a:cubicBezTo>
                    <a:pt x="0" y="18950"/>
                    <a:pt x="1049" y="21447"/>
                    <a:pt x="4377" y="22993"/>
                  </a:cubicBezTo>
                  <a:cubicBezTo>
                    <a:pt x="6242" y="23857"/>
                    <a:pt x="9292" y="24164"/>
                    <a:pt x="12397" y="24164"/>
                  </a:cubicBezTo>
                  <a:cubicBezTo>
                    <a:pt x="14825" y="24164"/>
                    <a:pt x="17287" y="23977"/>
                    <a:pt x="19239" y="23721"/>
                  </a:cubicBezTo>
                  <a:cubicBezTo>
                    <a:pt x="24043" y="23085"/>
                    <a:pt x="25117" y="20090"/>
                    <a:pt x="24672" y="17371"/>
                  </a:cubicBezTo>
                  <a:cubicBezTo>
                    <a:pt x="24324" y="15287"/>
                    <a:pt x="22057" y="13479"/>
                    <a:pt x="20039" y="12555"/>
                  </a:cubicBezTo>
                  <a:cubicBezTo>
                    <a:pt x="18820" y="11998"/>
                    <a:pt x="18328" y="11395"/>
                    <a:pt x="18230" y="10772"/>
                  </a:cubicBezTo>
                  <a:cubicBezTo>
                    <a:pt x="18152" y="10287"/>
                    <a:pt x="18374" y="9842"/>
                    <a:pt x="18519" y="9625"/>
                  </a:cubicBezTo>
                  <a:cubicBezTo>
                    <a:pt x="20137" y="7647"/>
                    <a:pt x="19927" y="5910"/>
                    <a:pt x="19600" y="4154"/>
                  </a:cubicBezTo>
                  <a:cubicBezTo>
                    <a:pt x="19383" y="3033"/>
                    <a:pt x="18748" y="2031"/>
                    <a:pt x="17824" y="1369"/>
                  </a:cubicBezTo>
                  <a:cubicBezTo>
                    <a:pt x="17824" y="1369"/>
                    <a:pt x="16808" y="130"/>
                    <a:pt x="14292" y="12"/>
                  </a:cubicBezTo>
                  <a:cubicBezTo>
                    <a:pt x="14128" y="5"/>
                    <a:pt x="13963" y="0"/>
                    <a:pt x="137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9"/>
            <p:cNvSpPr/>
            <p:nvPr/>
          </p:nvSpPr>
          <p:spPr>
            <a:xfrm flipH="1">
              <a:off x="3596234" y="3355726"/>
              <a:ext cx="42" cy="4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FED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 flipH="1">
              <a:off x="3301089" y="3503697"/>
              <a:ext cx="224603" cy="193799"/>
            </a:xfrm>
            <a:custGeom>
              <a:rect b="b" l="l" r="r" t="t"/>
              <a:pathLst>
                <a:path extrusionOk="0" h="4643" w="5381">
                  <a:moveTo>
                    <a:pt x="4925" y="0"/>
                  </a:moveTo>
                  <a:cubicBezTo>
                    <a:pt x="4803" y="0"/>
                    <a:pt x="4649" y="53"/>
                    <a:pt x="4463" y="171"/>
                  </a:cubicBezTo>
                  <a:cubicBezTo>
                    <a:pt x="3980" y="478"/>
                    <a:pt x="3389" y="735"/>
                    <a:pt x="2754" y="735"/>
                  </a:cubicBezTo>
                  <a:cubicBezTo>
                    <a:pt x="2225" y="735"/>
                    <a:pt x="1665" y="556"/>
                    <a:pt x="1114" y="79"/>
                  </a:cubicBezTo>
                  <a:cubicBezTo>
                    <a:pt x="1114" y="79"/>
                    <a:pt x="1108" y="79"/>
                    <a:pt x="1096" y="79"/>
                  </a:cubicBezTo>
                  <a:cubicBezTo>
                    <a:pt x="988" y="79"/>
                    <a:pt x="429" y="111"/>
                    <a:pt x="400" y="774"/>
                  </a:cubicBezTo>
                  <a:cubicBezTo>
                    <a:pt x="361" y="1514"/>
                    <a:pt x="616" y="1757"/>
                    <a:pt x="367" y="2392"/>
                  </a:cubicBezTo>
                  <a:cubicBezTo>
                    <a:pt x="111" y="3028"/>
                    <a:pt x="138" y="3284"/>
                    <a:pt x="406" y="3454"/>
                  </a:cubicBezTo>
                  <a:cubicBezTo>
                    <a:pt x="406" y="3454"/>
                    <a:pt x="0" y="4253"/>
                    <a:pt x="629" y="4437"/>
                  </a:cubicBezTo>
                  <a:cubicBezTo>
                    <a:pt x="721" y="4463"/>
                    <a:pt x="799" y="4474"/>
                    <a:pt x="869" y="4474"/>
                  </a:cubicBezTo>
                  <a:cubicBezTo>
                    <a:pt x="1227" y="4474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4"/>
                  </a:cubicBezTo>
                  <a:cubicBezTo>
                    <a:pt x="3355" y="4334"/>
                    <a:pt x="4056" y="4642"/>
                    <a:pt x="4371" y="4642"/>
                  </a:cubicBezTo>
                  <a:cubicBezTo>
                    <a:pt x="4452" y="4642"/>
                    <a:pt x="4507" y="4622"/>
                    <a:pt x="4535" y="4574"/>
                  </a:cubicBezTo>
                  <a:cubicBezTo>
                    <a:pt x="4672" y="4339"/>
                    <a:pt x="4220" y="3519"/>
                    <a:pt x="3532" y="3159"/>
                  </a:cubicBezTo>
                  <a:cubicBezTo>
                    <a:pt x="4155" y="2812"/>
                    <a:pt x="4659" y="2268"/>
                    <a:pt x="4967" y="1619"/>
                  </a:cubicBezTo>
                  <a:cubicBezTo>
                    <a:pt x="5381" y="740"/>
                    <a:pt x="5378" y="0"/>
                    <a:pt x="4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9"/>
            <p:cNvSpPr/>
            <p:nvPr/>
          </p:nvSpPr>
          <p:spPr>
            <a:xfrm flipH="1">
              <a:off x="3530035" y="3449977"/>
              <a:ext cx="69789" cy="94124"/>
            </a:xfrm>
            <a:custGeom>
              <a:rect b="b" l="l" r="r" t="t"/>
              <a:pathLst>
                <a:path extrusionOk="0" h="2255" w="1672">
                  <a:moveTo>
                    <a:pt x="635" y="0"/>
                  </a:moveTo>
                  <a:cubicBezTo>
                    <a:pt x="596" y="0"/>
                    <a:pt x="556" y="5"/>
                    <a:pt x="518" y="16"/>
                  </a:cubicBezTo>
                  <a:cubicBezTo>
                    <a:pt x="151" y="121"/>
                    <a:pt x="0" y="698"/>
                    <a:pt x="171" y="1314"/>
                  </a:cubicBezTo>
                  <a:cubicBezTo>
                    <a:pt x="329" y="1865"/>
                    <a:pt x="692" y="2254"/>
                    <a:pt x="1030" y="2254"/>
                  </a:cubicBezTo>
                  <a:cubicBezTo>
                    <a:pt x="1070" y="2254"/>
                    <a:pt x="1109" y="2249"/>
                    <a:pt x="1147" y="2238"/>
                  </a:cubicBezTo>
                  <a:cubicBezTo>
                    <a:pt x="1514" y="2133"/>
                    <a:pt x="1671" y="1556"/>
                    <a:pt x="1494" y="940"/>
                  </a:cubicBezTo>
                  <a:cubicBezTo>
                    <a:pt x="1342" y="389"/>
                    <a:pt x="974" y="0"/>
                    <a:pt x="6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9"/>
            <p:cNvSpPr/>
            <p:nvPr/>
          </p:nvSpPr>
          <p:spPr>
            <a:xfrm flipH="1">
              <a:off x="3539342" y="3461957"/>
              <a:ext cx="47625" cy="68746"/>
            </a:xfrm>
            <a:custGeom>
              <a:rect b="b" l="l" r="r" t="t"/>
              <a:pathLst>
                <a:path extrusionOk="0" h="1647" w="1141">
                  <a:moveTo>
                    <a:pt x="414" y="1"/>
                  </a:moveTo>
                  <a:cubicBezTo>
                    <a:pt x="389" y="1"/>
                    <a:pt x="365" y="4"/>
                    <a:pt x="341" y="11"/>
                  </a:cubicBezTo>
                  <a:cubicBezTo>
                    <a:pt x="92" y="77"/>
                    <a:pt x="0" y="503"/>
                    <a:pt x="125" y="948"/>
                  </a:cubicBezTo>
                  <a:cubicBezTo>
                    <a:pt x="237" y="1356"/>
                    <a:pt x="499" y="1647"/>
                    <a:pt x="727" y="1647"/>
                  </a:cubicBezTo>
                  <a:cubicBezTo>
                    <a:pt x="752" y="1647"/>
                    <a:pt x="776" y="1643"/>
                    <a:pt x="800" y="1636"/>
                  </a:cubicBezTo>
                  <a:cubicBezTo>
                    <a:pt x="1042" y="1571"/>
                    <a:pt x="1140" y="1151"/>
                    <a:pt x="1009" y="699"/>
                  </a:cubicBezTo>
                  <a:cubicBezTo>
                    <a:pt x="897" y="291"/>
                    <a:pt x="641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9"/>
            <p:cNvSpPr/>
            <p:nvPr/>
          </p:nvSpPr>
          <p:spPr>
            <a:xfrm flipH="1">
              <a:off x="3566139" y="3471682"/>
              <a:ext cx="14275" cy="12188"/>
            </a:xfrm>
            <a:custGeom>
              <a:rect b="b" l="l" r="r" t="t"/>
              <a:pathLst>
                <a:path extrusionOk="0" h="292" w="342">
                  <a:moveTo>
                    <a:pt x="191" y="1"/>
                  </a:moveTo>
                  <a:cubicBezTo>
                    <a:pt x="66" y="7"/>
                    <a:pt x="1" y="165"/>
                    <a:pt x="99" y="250"/>
                  </a:cubicBezTo>
                  <a:cubicBezTo>
                    <a:pt x="128" y="279"/>
                    <a:pt x="162" y="291"/>
                    <a:pt x="196" y="291"/>
                  </a:cubicBezTo>
                  <a:cubicBezTo>
                    <a:pt x="270" y="291"/>
                    <a:pt x="341" y="231"/>
                    <a:pt x="341" y="145"/>
                  </a:cubicBezTo>
                  <a:cubicBezTo>
                    <a:pt x="335" y="66"/>
                    <a:pt x="269" y="1"/>
                    <a:pt x="1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9"/>
            <p:cNvSpPr/>
            <p:nvPr/>
          </p:nvSpPr>
          <p:spPr>
            <a:xfrm flipH="1">
              <a:off x="3655049" y="3062790"/>
              <a:ext cx="123133" cy="77428"/>
            </a:xfrm>
            <a:custGeom>
              <a:rect b="b" l="l" r="r" t="t"/>
              <a:pathLst>
                <a:path extrusionOk="0" h="1855" w="2950">
                  <a:moveTo>
                    <a:pt x="1338" y="1416"/>
                  </a:moveTo>
                  <a:lnTo>
                    <a:pt x="1383" y="1481"/>
                  </a:lnTo>
                  <a:lnTo>
                    <a:pt x="1370" y="1521"/>
                  </a:lnTo>
                  <a:lnTo>
                    <a:pt x="1338" y="1494"/>
                  </a:lnTo>
                  <a:lnTo>
                    <a:pt x="1338" y="1416"/>
                  </a:lnTo>
                  <a:close/>
                  <a:moveTo>
                    <a:pt x="1639" y="1514"/>
                  </a:moveTo>
                  <a:lnTo>
                    <a:pt x="1665" y="1521"/>
                  </a:lnTo>
                  <a:lnTo>
                    <a:pt x="1646" y="1540"/>
                  </a:lnTo>
                  <a:lnTo>
                    <a:pt x="1639" y="1514"/>
                  </a:lnTo>
                  <a:close/>
                  <a:moveTo>
                    <a:pt x="1639" y="1547"/>
                  </a:moveTo>
                  <a:lnTo>
                    <a:pt x="1593" y="1599"/>
                  </a:lnTo>
                  <a:lnTo>
                    <a:pt x="1613" y="1553"/>
                  </a:lnTo>
                  <a:lnTo>
                    <a:pt x="1639" y="1547"/>
                  </a:lnTo>
                  <a:close/>
                  <a:moveTo>
                    <a:pt x="1587" y="0"/>
                  </a:moveTo>
                  <a:lnTo>
                    <a:pt x="1593" y="610"/>
                  </a:lnTo>
                  <a:lnTo>
                    <a:pt x="1488" y="1049"/>
                  </a:lnTo>
                  <a:lnTo>
                    <a:pt x="1338" y="577"/>
                  </a:lnTo>
                  <a:lnTo>
                    <a:pt x="1338" y="118"/>
                  </a:lnTo>
                  <a:lnTo>
                    <a:pt x="1200" y="138"/>
                  </a:lnTo>
                  <a:lnTo>
                    <a:pt x="1180" y="73"/>
                  </a:lnTo>
                  <a:lnTo>
                    <a:pt x="971" y="171"/>
                  </a:lnTo>
                  <a:lnTo>
                    <a:pt x="748" y="204"/>
                  </a:lnTo>
                  <a:lnTo>
                    <a:pt x="768" y="269"/>
                  </a:lnTo>
                  <a:lnTo>
                    <a:pt x="636" y="328"/>
                  </a:lnTo>
                  <a:lnTo>
                    <a:pt x="879" y="702"/>
                  </a:lnTo>
                  <a:lnTo>
                    <a:pt x="1010" y="1187"/>
                  </a:lnTo>
                  <a:lnTo>
                    <a:pt x="1010" y="1187"/>
                  </a:lnTo>
                  <a:lnTo>
                    <a:pt x="355" y="564"/>
                  </a:lnTo>
                  <a:lnTo>
                    <a:pt x="1" y="1049"/>
                  </a:lnTo>
                  <a:lnTo>
                    <a:pt x="1324" y="1763"/>
                  </a:lnTo>
                  <a:lnTo>
                    <a:pt x="1436" y="1671"/>
                  </a:lnTo>
                  <a:lnTo>
                    <a:pt x="1515" y="1730"/>
                  </a:lnTo>
                  <a:lnTo>
                    <a:pt x="1534" y="1698"/>
                  </a:lnTo>
                  <a:lnTo>
                    <a:pt x="1600" y="1855"/>
                  </a:lnTo>
                  <a:lnTo>
                    <a:pt x="2950" y="1095"/>
                  </a:lnTo>
                  <a:lnTo>
                    <a:pt x="2602" y="623"/>
                  </a:lnTo>
                  <a:lnTo>
                    <a:pt x="1855" y="1344"/>
                  </a:lnTo>
                  <a:lnTo>
                    <a:pt x="1967" y="918"/>
                  </a:lnTo>
                  <a:lnTo>
                    <a:pt x="2262" y="374"/>
                  </a:lnTo>
                  <a:lnTo>
                    <a:pt x="2117" y="315"/>
                  </a:lnTo>
                  <a:lnTo>
                    <a:pt x="2183" y="73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9"/>
            <p:cNvSpPr/>
            <p:nvPr/>
          </p:nvSpPr>
          <p:spPr>
            <a:xfrm flipH="1">
              <a:off x="3667612" y="3061412"/>
              <a:ext cx="62944" cy="67619"/>
            </a:xfrm>
            <a:custGeom>
              <a:rect b="b" l="l" r="r" t="t"/>
              <a:pathLst>
                <a:path extrusionOk="0" h="1620" w="1508">
                  <a:moveTo>
                    <a:pt x="0" y="1"/>
                  </a:moveTo>
                  <a:lnTo>
                    <a:pt x="197" y="1488"/>
                  </a:lnTo>
                  <a:lnTo>
                    <a:pt x="400" y="1541"/>
                  </a:lnTo>
                  <a:lnTo>
                    <a:pt x="400" y="1501"/>
                  </a:lnTo>
                  <a:lnTo>
                    <a:pt x="518" y="1619"/>
                  </a:lnTo>
                  <a:lnTo>
                    <a:pt x="1507" y="427"/>
                  </a:lnTo>
                  <a:lnTo>
                    <a:pt x="1003" y="106"/>
                  </a:lnTo>
                  <a:lnTo>
                    <a:pt x="419" y="1383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9"/>
            <p:cNvSpPr/>
            <p:nvPr/>
          </p:nvSpPr>
          <p:spPr>
            <a:xfrm flipH="1">
              <a:off x="3721791" y="3065503"/>
              <a:ext cx="45455" cy="62443"/>
            </a:xfrm>
            <a:custGeom>
              <a:rect b="b" l="l" r="r" t="t"/>
              <a:pathLst>
                <a:path extrusionOk="0" h="1496" w="1089">
                  <a:moveTo>
                    <a:pt x="519" y="1"/>
                  </a:moveTo>
                  <a:lnTo>
                    <a:pt x="1" y="289"/>
                  </a:lnTo>
                  <a:lnTo>
                    <a:pt x="892" y="1495"/>
                  </a:lnTo>
                  <a:lnTo>
                    <a:pt x="1089" y="1443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9"/>
            <p:cNvSpPr/>
            <p:nvPr/>
          </p:nvSpPr>
          <p:spPr>
            <a:xfrm flipH="1">
              <a:off x="3535800" y="3116385"/>
              <a:ext cx="350699" cy="229278"/>
            </a:xfrm>
            <a:custGeom>
              <a:rect b="b" l="l" r="r" t="t"/>
              <a:pathLst>
                <a:path extrusionOk="0" h="5493" w="8402">
                  <a:moveTo>
                    <a:pt x="4195" y="1"/>
                  </a:moveTo>
                  <a:cubicBezTo>
                    <a:pt x="3887" y="1"/>
                    <a:pt x="3579" y="34"/>
                    <a:pt x="3277" y="93"/>
                  </a:cubicBezTo>
                  <a:cubicBezTo>
                    <a:pt x="2190" y="296"/>
                    <a:pt x="1252" y="990"/>
                    <a:pt x="741" y="1973"/>
                  </a:cubicBezTo>
                  <a:cubicBezTo>
                    <a:pt x="499" y="2419"/>
                    <a:pt x="315" y="2897"/>
                    <a:pt x="211" y="3395"/>
                  </a:cubicBezTo>
                  <a:cubicBezTo>
                    <a:pt x="145" y="3677"/>
                    <a:pt x="99" y="3965"/>
                    <a:pt x="66" y="4254"/>
                  </a:cubicBezTo>
                  <a:cubicBezTo>
                    <a:pt x="27" y="4562"/>
                    <a:pt x="7" y="4896"/>
                    <a:pt x="1" y="5250"/>
                  </a:cubicBezTo>
                  <a:lnTo>
                    <a:pt x="1" y="5492"/>
                  </a:lnTo>
                  <a:lnTo>
                    <a:pt x="8402" y="5492"/>
                  </a:lnTo>
                  <a:cubicBezTo>
                    <a:pt x="8402" y="5413"/>
                    <a:pt x="8402" y="5328"/>
                    <a:pt x="8395" y="5256"/>
                  </a:cubicBezTo>
                  <a:cubicBezTo>
                    <a:pt x="8389" y="4843"/>
                    <a:pt x="8356" y="4437"/>
                    <a:pt x="8297" y="4031"/>
                  </a:cubicBezTo>
                  <a:cubicBezTo>
                    <a:pt x="8251" y="3670"/>
                    <a:pt x="8172" y="3310"/>
                    <a:pt x="8067" y="2963"/>
                  </a:cubicBezTo>
                  <a:cubicBezTo>
                    <a:pt x="7943" y="2537"/>
                    <a:pt x="7759" y="2137"/>
                    <a:pt x="7530" y="1757"/>
                  </a:cubicBezTo>
                  <a:cubicBezTo>
                    <a:pt x="6836" y="650"/>
                    <a:pt x="5813" y="184"/>
                    <a:pt x="4870" y="47"/>
                  </a:cubicBezTo>
                  <a:cubicBezTo>
                    <a:pt x="4647" y="14"/>
                    <a:pt x="4424" y="1"/>
                    <a:pt x="4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9"/>
            <p:cNvSpPr/>
            <p:nvPr/>
          </p:nvSpPr>
          <p:spPr>
            <a:xfrm flipH="1">
              <a:off x="3494228" y="3328386"/>
              <a:ext cx="434931" cy="85984"/>
            </a:xfrm>
            <a:custGeom>
              <a:rect b="b" l="l" r="r" t="t"/>
              <a:pathLst>
                <a:path extrusionOk="0" h="2060" w="10420">
                  <a:moveTo>
                    <a:pt x="5210" y="0"/>
                  </a:moveTo>
                  <a:cubicBezTo>
                    <a:pt x="5210" y="0"/>
                    <a:pt x="826" y="0"/>
                    <a:pt x="564" y="295"/>
                  </a:cubicBezTo>
                  <a:cubicBezTo>
                    <a:pt x="296" y="590"/>
                    <a:pt x="1" y="1697"/>
                    <a:pt x="1003" y="1894"/>
                  </a:cubicBezTo>
                  <a:cubicBezTo>
                    <a:pt x="1760" y="2041"/>
                    <a:pt x="3748" y="2060"/>
                    <a:pt x="4695" y="2060"/>
                  </a:cubicBezTo>
                  <a:cubicBezTo>
                    <a:pt x="5010" y="2060"/>
                    <a:pt x="5210" y="2058"/>
                    <a:pt x="5210" y="2058"/>
                  </a:cubicBezTo>
                  <a:cubicBezTo>
                    <a:pt x="5210" y="2058"/>
                    <a:pt x="5410" y="2060"/>
                    <a:pt x="5725" y="2060"/>
                  </a:cubicBezTo>
                  <a:cubicBezTo>
                    <a:pt x="6669" y="2060"/>
                    <a:pt x="8654" y="2041"/>
                    <a:pt x="9411" y="1894"/>
                  </a:cubicBezTo>
                  <a:cubicBezTo>
                    <a:pt x="10420" y="1697"/>
                    <a:pt x="10118" y="590"/>
                    <a:pt x="9856" y="295"/>
                  </a:cubicBezTo>
                  <a:cubicBezTo>
                    <a:pt x="9587" y="0"/>
                    <a:pt x="5210" y="0"/>
                    <a:pt x="5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9"/>
            <p:cNvSpPr/>
            <p:nvPr/>
          </p:nvSpPr>
          <p:spPr>
            <a:xfrm flipH="1">
              <a:off x="3883452" y="3345876"/>
              <a:ext cx="13691" cy="50631"/>
            </a:xfrm>
            <a:custGeom>
              <a:rect b="b" l="l" r="r" t="t"/>
              <a:pathLst>
                <a:path extrusionOk="0" h="1213" w="328">
                  <a:moveTo>
                    <a:pt x="321" y="1"/>
                  </a:moveTo>
                  <a:lnTo>
                    <a:pt x="33" y="73"/>
                  </a:lnTo>
                  <a:lnTo>
                    <a:pt x="0" y="1180"/>
                  </a:lnTo>
                  <a:lnTo>
                    <a:pt x="328" y="1213"/>
                  </a:lnTo>
                  <a:lnTo>
                    <a:pt x="328" y="1213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9"/>
            <p:cNvSpPr/>
            <p:nvPr/>
          </p:nvSpPr>
          <p:spPr>
            <a:xfrm flipH="1">
              <a:off x="3853900" y="3342328"/>
              <a:ext cx="13440" cy="55306"/>
            </a:xfrm>
            <a:custGeom>
              <a:rect b="b" l="l" r="r" t="t"/>
              <a:pathLst>
                <a:path extrusionOk="0" h="1325" w="322">
                  <a:moveTo>
                    <a:pt x="322" y="0"/>
                  </a:moveTo>
                  <a:lnTo>
                    <a:pt x="1" y="33"/>
                  </a:lnTo>
                  <a:lnTo>
                    <a:pt x="60" y="1265"/>
                  </a:lnTo>
                  <a:lnTo>
                    <a:pt x="263" y="132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9"/>
            <p:cNvSpPr/>
            <p:nvPr/>
          </p:nvSpPr>
          <p:spPr>
            <a:xfrm flipH="1">
              <a:off x="3826560" y="3342328"/>
              <a:ext cx="13691" cy="55306"/>
            </a:xfrm>
            <a:custGeom>
              <a:rect b="b" l="l" r="r" t="t"/>
              <a:pathLst>
                <a:path extrusionOk="0" h="1325" w="328">
                  <a:moveTo>
                    <a:pt x="0" y="0"/>
                  </a:moveTo>
                  <a:lnTo>
                    <a:pt x="59" y="1324"/>
                  </a:lnTo>
                  <a:lnTo>
                    <a:pt x="328" y="1324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9"/>
            <p:cNvSpPr/>
            <p:nvPr/>
          </p:nvSpPr>
          <p:spPr>
            <a:xfrm flipH="1">
              <a:off x="3795630" y="3341242"/>
              <a:ext cx="16195" cy="56391"/>
            </a:xfrm>
            <a:custGeom>
              <a:rect b="b" l="l" r="r" t="t"/>
              <a:pathLst>
                <a:path extrusionOk="0" h="1351" w="388">
                  <a:moveTo>
                    <a:pt x="1" y="0"/>
                  </a:moveTo>
                  <a:lnTo>
                    <a:pt x="86" y="1350"/>
                  </a:lnTo>
                  <a:lnTo>
                    <a:pt x="387" y="1350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9"/>
            <p:cNvSpPr/>
            <p:nvPr/>
          </p:nvSpPr>
          <p:spPr>
            <a:xfrm flipH="1">
              <a:off x="3768540" y="3341242"/>
              <a:ext cx="12355" cy="59104"/>
            </a:xfrm>
            <a:custGeom>
              <a:rect b="b" l="l" r="r" t="t"/>
              <a:pathLst>
                <a:path extrusionOk="0" h="1416" w="296">
                  <a:moveTo>
                    <a:pt x="0" y="0"/>
                  </a:moveTo>
                  <a:lnTo>
                    <a:pt x="0" y="1350"/>
                  </a:lnTo>
                  <a:lnTo>
                    <a:pt x="295" y="1416"/>
                  </a:lnTo>
                  <a:lnTo>
                    <a:pt x="295" y="1416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9"/>
            <p:cNvSpPr/>
            <p:nvPr/>
          </p:nvSpPr>
          <p:spPr>
            <a:xfrm flipH="1">
              <a:off x="3737652" y="3341242"/>
              <a:ext cx="12355" cy="59104"/>
            </a:xfrm>
            <a:custGeom>
              <a:rect b="b" l="l" r="r" t="t"/>
              <a:pathLst>
                <a:path extrusionOk="0" h="1416" w="296">
                  <a:moveTo>
                    <a:pt x="1" y="0"/>
                  </a:moveTo>
                  <a:lnTo>
                    <a:pt x="1" y="1350"/>
                  </a:lnTo>
                  <a:lnTo>
                    <a:pt x="296" y="1416"/>
                  </a:lnTo>
                  <a:lnTo>
                    <a:pt x="296" y="1416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 flipH="1">
              <a:off x="3705637" y="3341242"/>
              <a:ext cx="12355" cy="59104"/>
            </a:xfrm>
            <a:custGeom>
              <a:rect b="b" l="l" r="r" t="t"/>
              <a:pathLst>
                <a:path extrusionOk="0" h="1416" w="296">
                  <a:moveTo>
                    <a:pt x="0" y="0"/>
                  </a:moveTo>
                  <a:lnTo>
                    <a:pt x="0" y="1350"/>
                  </a:lnTo>
                  <a:lnTo>
                    <a:pt x="295" y="1416"/>
                  </a:lnTo>
                  <a:lnTo>
                    <a:pt x="295" y="1416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9"/>
            <p:cNvSpPr/>
            <p:nvPr/>
          </p:nvSpPr>
          <p:spPr>
            <a:xfrm flipH="1">
              <a:off x="3674749" y="3341242"/>
              <a:ext cx="12355" cy="59104"/>
            </a:xfrm>
            <a:custGeom>
              <a:rect b="b" l="l" r="r" t="t"/>
              <a:pathLst>
                <a:path extrusionOk="0" h="1416" w="296">
                  <a:moveTo>
                    <a:pt x="1" y="0"/>
                  </a:moveTo>
                  <a:lnTo>
                    <a:pt x="1" y="1350"/>
                  </a:lnTo>
                  <a:lnTo>
                    <a:pt x="296" y="1416"/>
                  </a:lnTo>
                  <a:lnTo>
                    <a:pt x="296" y="1416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9"/>
            <p:cNvSpPr/>
            <p:nvPr/>
          </p:nvSpPr>
          <p:spPr>
            <a:xfrm flipH="1">
              <a:off x="3526486" y="3345876"/>
              <a:ext cx="13732" cy="50631"/>
            </a:xfrm>
            <a:custGeom>
              <a:rect b="b" l="l" r="r" t="t"/>
              <a:pathLst>
                <a:path extrusionOk="0" h="1213" w="329">
                  <a:moveTo>
                    <a:pt x="14" y="1"/>
                  </a:moveTo>
                  <a:lnTo>
                    <a:pt x="1" y="1213"/>
                  </a:lnTo>
                  <a:lnTo>
                    <a:pt x="328" y="1180"/>
                  </a:lnTo>
                  <a:lnTo>
                    <a:pt x="302" y="7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9"/>
            <p:cNvSpPr/>
            <p:nvPr/>
          </p:nvSpPr>
          <p:spPr>
            <a:xfrm flipH="1">
              <a:off x="3556038" y="3342328"/>
              <a:ext cx="13691" cy="55306"/>
            </a:xfrm>
            <a:custGeom>
              <a:rect b="b" l="l" r="r" t="t"/>
              <a:pathLst>
                <a:path extrusionOk="0" h="1325" w="328">
                  <a:moveTo>
                    <a:pt x="0" y="0"/>
                  </a:moveTo>
                  <a:lnTo>
                    <a:pt x="59" y="1324"/>
                  </a:lnTo>
                  <a:lnTo>
                    <a:pt x="269" y="1265"/>
                  </a:lnTo>
                  <a:lnTo>
                    <a:pt x="328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9"/>
            <p:cNvSpPr/>
            <p:nvPr/>
          </p:nvSpPr>
          <p:spPr>
            <a:xfrm flipH="1">
              <a:off x="3583378" y="3342328"/>
              <a:ext cx="13440" cy="55306"/>
            </a:xfrm>
            <a:custGeom>
              <a:rect b="b" l="l" r="r" t="t"/>
              <a:pathLst>
                <a:path extrusionOk="0" h="1325" w="322">
                  <a:moveTo>
                    <a:pt x="0" y="0"/>
                  </a:moveTo>
                  <a:lnTo>
                    <a:pt x="0" y="1324"/>
                  </a:lnTo>
                  <a:lnTo>
                    <a:pt x="262" y="1324"/>
                  </a:lnTo>
                  <a:lnTo>
                    <a:pt x="3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9"/>
            <p:cNvSpPr/>
            <p:nvPr/>
          </p:nvSpPr>
          <p:spPr>
            <a:xfrm flipH="1">
              <a:off x="3611846" y="3341242"/>
              <a:ext cx="15903" cy="56391"/>
            </a:xfrm>
            <a:custGeom>
              <a:rect b="b" l="l" r="r" t="t"/>
              <a:pathLst>
                <a:path extrusionOk="0" h="1351" w="381">
                  <a:moveTo>
                    <a:pt x="27" y="0"/>
                  </a:moveTo>
                  <a:lnTo>
                    <a:pt x="1" y="1350"/>
                  </a:lnTo>
                  <a:lnTo>
                    <a:pt x="296" y="135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9"/>
            <p:cNvSpPr/>
            <p:nvPr/>
          </p:nvSpPr>
          <p:spPr>
            <a:xfrm flipH="1">
              <a:off x="3642441" y="3341242"/>
              <a:ext cx="12647" cy="59104"/>
            </a:xfrm>
            <a:custGeom>
              <a:rect b="b" l="l" r="r" t="t"/>
              <a:pathLst>
                <a:path extrusionOk="0" h="1416" w="303">
                  <a:moveTo>
                    <a:pt x="60" y="0"/>
                  </a:moveTo>
                  <a:lnTo>
                    <a:pt x="1" y="1416"/>
                  </a:lnTo>
                  <a:lnTo>
                    <a:pt x="1" y="1416"/>
                  </a:lnTo>
                  <a:lnTo>
                    <a:pt x="302" y="135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9"/>
            <p:cNvSpPr/>
            <p:nvPr/>
          </p:nvSpPr>
          <p:spPr>
            <a:xfrm flipH="1">
              <a:off x="3571904" y="3116343"/>
              <a:ext cx="283665" cy="96378"/>
            </a:xfrm>
            <a:custGeom>
              <a:rect b="b" l="l" r="r" t="t"/>
              <a:pathLst>
                <a:path extrusionOk="0" h="2309" w="6796">
                  <a:moveTo>
                    <a:pt x="3547" y="1"/>
                  </a:moveTo>
                  <a:cubicBezTo>
                    <a:pt x="3518" y="1"/>
                    <a:pt x="3489" y="1"/>
                    <a:pt x="3460" y="2"/>
                  </a:cubicBezTo>
                  <a:cubicBezTo>
                    <a:pt x="3434" y="1"/>
                    <a:pt x="3408" y="1"/>
                    <a:pt x="3382" y="1"/>
                  </a:cubicBezTo>
                  <a:cubicBezTo>
                    <a:pt x="3100" y="1"/>
                    <a:pt x="2819" y="33"/>
                    <a:pt x="2543" y="87"/>
                  </a:cubicBezTo>
                  <a:cubicBezTo>
                    <a:pt x="1449" y="297"/>
                    <a:pt x="518" y="991"/>
                    <a:pt x="0" y="1968"/>
                  </a:cubicBezTo>
                  <a:lnTo>
                    <a:pt x="1160" y="1463"/>
                  </a:lnTo>
                  <a:lnTo>
                    <a:pt x="2798" y="2308"/>
                  </a:lnTo>
                  <a:lnTo>
                    <a:pt x="4037" y="1509"/>
                  </a:lnTo>
                  <a:lnTo>
                    <a:pt x="5577" y="2308"/>
                  </a:lnTo>
                  <a:lnTo>
                    <a:pt x="6796" y="1758"/>
                  </a:lnTo>
                  <a:cubicBezTo>
                    <a:pt x="6095" y="651"/>
                    <a:pt x="5079" y="185"/>
                    <a:pt x="4129" y="48"/>
                  </a:cubicBezTo>
                  <a:cubicBezTo>
                    <a:pt x="3935" y="19"/>
                    <a:pt x="3741" y="1"/>
                    <a:pt x="35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9"/>
            <p:cNvSpPr/>
            <p:nvPr/>
          </p:nvSpPr>
          <p:spPr>
            <a:xfrm flipH="1">
              <a:off x="3539640" y="3235388"/>
              <a:ext cx="344105" cy="72502"/>
            </a:xfrm>
            <a:custGeom>
              <a:rect b="b" l="l" r="r" t="t"/>
              <a:pathLst>
                <a:path extrusionOk="0" h="1737" w="8244">
                  <a:moveTo>
                    <a:pt x="1534" y="0"/>
                  </a:moveTo>
                  <a:lnTo>
                    <a:pt x="145" y="544"/>
                  </a:lnTo>
                  <a:cubicBezTo>
                    <a:pt x="86" y="826"/>
                    <a:pt x="33" y="1114"/>
                    <a:pt x="0" y="1403"/>
                  </a:cubicBezTo>
                  <a:lnTo>
                    <a:pt x="1488" y="891"/>
                  </a:lnTo>
                  <a:lnTo>
                    <a:pt x="3270" y="1737"/>
                  </a:lnTo>
                  <a:lnTo>
                    <a:pt x="4961" y="846"/>
                  </a:lnTo>
                  <a:lnTo>
                    <a:pt x="6455" y="1691"/>
                  </a:lnTo>
                  <a:lnTo>
                    <a:pt x="8244" y="1173"/>
                  </a:lnTo>
                  <a:cubicBezTo>
                    <a:pt x="8191" y="813"/>
                    <a:pt x="8113" y="459"/>
                    <a:pt x="8008" y="112"/>
                  </a:cubicBezTo>
                  <a:lnTo>
                    <a:pt x="6599" y="800"/>
                  </a:lnTo>
                  <a:lnTo>
                    <a:pt x="4863" y="99"/>
                  </a:lnTo>
                  <a:lnTo>
                    <a:pt x="3375" y="846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9"/>
            <p:cNvSpPr/>
            <p:nvPr/>
          </p:nvSpPr>
          <p:spPr>
            <a:xfrm flipH="1">
              <a:off x="3520565" y="3947876"/>
              <a:ext cx="576889" cy="324946"/>
            </a:xfrm>
            <a:custGeom>
              <a:rect b="b" l="l" r="r" t="t"/>
              <a:pathLst>
                <a:path extrusionOk="0" h="7785" w="13821">
                  <a:moveTo>
                    <a:pt x="9959" y="0"/>
                  </a:moveTo>
                  <a:cubicBezTo>
                    <a:pt x="9306" y="0"/>
                    <a:pt x="8644" y="166"/>
                    <a:pt x="8067" y="482"/>
                  </a:cubicBezTo>
                  <a:cubicBezTo>
                    <a:pt x="6718" y="1216"/>
                    <a:pt x="4826" y="1294"/>
                    <a:pt x="4088" y="1294"/>
                  </a:cubicBezTo>
                  <a:cubicBezTo>
                    <a:pt x="3890" y="1294"/>
                    <a:pt x="3775" y="1288"/>
                    <a:pt x="3775" y="1288"/>
                  </a:cubicBezTo>
                  <a:cubicBezTo>
                    <a:pt x="3775" y="1288"/>
                    <a:pt x="2930" y="1242"/>
                    <a:pt x="1567" y="1039"/>
                  </a:cubicBezTo>
                  <a:cubicBezTo>
                    <a:pt x="1512" y="1031"/>
                    <a:pt x="1462" y="1027"/>
                    <a:pt x="1416" y="1027"/>
                  </a:cubicBezTo>
                  <a:cubicBezTo>
                    <a:pt x="659" y="1027"/>
                    <a:pt x="1003" y="2035"/>
                    <a:pt x="1003" y="2035"/>
                  </a:cubicBezTo>
                  <a:cubicBezTo>
                    <a:pt x="1003" y="2035"/>
                    <a:pt x="1" y="2061"/>
                    <a:pt x="118" y="2952"/>
                  </a:cubicBezTo>
                  <a:cubicBezTo>
                    <a:pt x="230" y="3837"/>
                    <a:pt x="1095" y="4591"/>
                    <a:pt x="1095" y="4591"/>
                  </a:cubicBezTo>
                  <a:cubicBezTo>
                    <a:pt x="1095" y="4591"/>
                    <a:pt x="630" y="4833"/>
                    <a:pt x="859" y="5482"/>
                  </a:cubicBezTo>
                  <a:cubicBezTo>
                    <a:pt x="1079" y="6110"/>
                    <a:pt x="2093" y="7785"/>
                    <a:pt x="6918" y="7785"/>
                  </a:cubicBezTo>
                  <a:cubicBezTo>
                    <a:pt x="7128" y="7785"/>
                    <a:pt x="7345" y="7782"/>
                    <a:pt x="7569" y="7775"/>
                  </a:cubicBezTo>
                  <a:cubicBezTo>
                    <a:pt x="13087" y="7611"/>
                    <a:pt x="13820" y="4106"/>
                    <a:pt x="13021" y="2022"/>
                  </a:cubicBezTo>
                  <a:cubicBezTo>
                    <a:pt x="12491" y="637"/>
                    <a:pt x="11240" y="0"/>
                    <a:pt x="9959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9"/>
            <p:cNvSpPr/>
            <p:nvPr/>
          </p:nvSpPr>
          <p:spPr>
            <a:xfrm flipH="1">
              <a:off x="3521028" y="3871676"/>
              <a:ext cx="576889" cy="324946"/>
            </a:xfrm>
            <a:custGeom>
              <a:rect b="b" l="l" r="r" t="t"/>
              <a:pathLst>
                <a:path extrusionOk="0" h="7785" w="13821">
                  <a:moveTo>
                    <a:pt x="9959" y="0"/>
                  </a:moveTo>
                  <a:cubicBezTo>
                    <a:pt x="9306" y="0"/>
                    <a:pt x="8644" y="166"/>
                    <a:pt x="8067" y="482"/>
                  </a:cubicBezTo>
                  <a:cubicBezTo>
                    <a:pt x="6718" y="1216"/>
                    <a:pt x="4826" y="1294"/>
                    <a:pt x="4088" y="1294"/>
                  </a:cubicBezTo>
                  <a:cubicBezTo>
                    <a:pt x="3890" y="1294"/>
                    <a:pt x="3775" y="1288"/>
                    <a:pt x="3775" y="1288"/>
                  </a:cubicBezTo>
                  <a:cubicBezTo>
                    <a:pt x="3775" y="1288"/>
                    <a:pt x="2930" y="1242"/>
                    <a:pt x="1567" y="1039"/>
                  </a:cubicBezTo>
                  <a:cubicBezTo>
                    <a:pt x="1512" y="1031"/>
                    <a:pt x="1462" y="1027"/>
                    <a:pt x="1416" y="1027"/>
                  </a:cubicBezTo>
                  <a:cubicBezTo>
                    <a:pt x="659" y="1027"/>
                    <a:pt x="1003" y="2035"/>
                    <a:pt x="1003" y="2035"/>
                  </a:cubicBezTo>
                  <a:cubicBezTo>
                    <a:pt x="1003" y="2035"/>
                    <a:pt x="1" y="2061"/>
                    <a:pt x="118" y="2952"/>
                  </a:cubicBezTo>
                  <a:cubicBezTo>
                    <a:pt x="230" y="3837"/>
                    <a:pt x="1095" y="4591"/>
                    <a:pt x="1095" y="4591"/>
                  </a:cubicBezTo>
                  <a:cubicBezTo>
                    <a:pt x="1095" y="4591"/>
                    <a:pt x="630" y="4833"/>
                    <a:pt x="859" y="5482"/>
                  </a:cubicBezTo>
                  <a:cubicBezTo>
                    <a:pt x="1079" y="6110"/>
                    <a:pt x="2093" y="7785"/>
                    <a:pt x="6918" y="7785"/>
                  </a:cubicBezTo>
                  <a:cubicBezTo>
                    <a:pt x="7128" y="7785"/>
                    <a:pt x="7345" y="7782"/>
                    <a:pt x="7569" y="7775"/>
                  </a:cubicBezTo>
                  <a:cubicBezTo>
                    <a:pt x="13087" y="7611"/>
                    <a:pt x="13820" y="4106"/>
                    <a:pt x="13021" y="2022"/>
                  </a:cubicBezTo>
                  <a:cubicBezTo>
                    <a:pt x="12491" y="637"/>
                    <a:pt x="11240" y="0"/>
                    <a:pt x="99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9"/>
            <p:cNvSpPr/>
            <p:nvPr/>
          </p:nvSpPr>
          <p:spPr>
            <a:xfrm flipH="1">
              <a:off x="3301089" y="3504872"/>
              <a:ext cx="224603" cy="193799"/>
            </a:xfrm>
            <a:custGeom>
              <a:rect b="b" l="l" r="r" t="t"/>
              <a:pathLst>
                <a:path extrusionOk="0" h="4643" w="5381">
                  <a:moveTo>
                    <a:pt x="4925" y="0"/>
                  </a:moveTo>
                  <a:cubicBezTo>
                    <a:pt x="4803" y="0"/>
                    <a:pt x="4649" y="53"/>
                    <a:pt x="4463" y="171"/>
                  </a:cubicBezTo>
                  <a:cubicBezTo>
                    <a:pt x="3980" y="478"/>
                    <a:pt x="3389" y="735"/>
                    <a:pt x="2754" y="735"/>
                  </a:cubicBezTo>
                  <a:cubicBezTo>
                    <a:pt x="2225" y="735"/>
                    <a:pt x="1665" y="556"/>
                    <a:pt x="1114" y="79"/>
                  </a:cubicBezTo>
                  <a:cubicBezTo>
                    <a:pt x="1114" y="79"/>
                    <a:pt x="1108" y="79"/>
                    <a:pt x="1096" y="79"/>
                  </a:cubicBezTo>
                  <a:cubicBezTo>
                    <a:pt x="988" y="79"/>
                    <a:pt x="429" y="111"/>
                    <a:pt x="400" y="774"/>
                  </a:cubicBezTo>
                  <a:cubicBezTo>
                    <a:pt x="361" y="1514"/>
                    <a:pt x="616" y="1757"/>
                    <a:pt x="367" y="2392"/>
                  </a:cubicBezTo>
                  <a:cubicBezTo>
                    <a:pt x="111" y="3028"/>
                    <a:pt x="138" y="3284"/>
                    <a:pt x="406" y="3454"/>
                  </a:cubicBezTo>
                  <a:cubicBezTo>
                    <a:pt x="406" y="3454"/>
                    <a:pt x="0" y="4253"/>
                    <a:pt x="629" y="4437"/>
                  </a:cubicBezTo>
                  <a:cubicBezTo>
                    <a:pt x="721" y="4463"/>
                    <a:pt x="799" y="4474"/>
                    <a:pt x="869" y="4474"/>
                  </a:cubicBezTo>
                  <a:cubicBezTo>
                    <a:pt x="1227" y="4474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4"/>
                  </a:cubicBezTo>
                  <a:cubicBezTo>
                    <a:pt x="3355" y="4334"/>
                    <a:pt x="4056" y="4642"/>
                    <a:pt x="4371" y="4642"/>
                  </a:cubicBezTo>
                  <a:cubicBezTo>
                    <a:pt x="4452" y="4642"/>
                    <a:pt x="4507" y="4622"/>
                    <a:pt x="4535" y="4574"/>
                  </a:cubicBezTo>
                  <a:cubicBezTo>
                    <a:pt x="4672" y="4339"/>
                    <a:pt x="4220" y="3519"/>
                    <a:pt x="3532" y="3159"/>
                  </a:cubicBezTo>
                  <a:cubicBezTo>
                    <a:pt x="4155" y="2812"/>
                    <a:pt x="4659" y="2268"/>
                    <a:pt x="4967" y="1619"/>
                  </a:cubicBezTo>
                  <a:cubicBezTo>
                    <a:pt x="5381" y="740"/>
                    <a:pt x="5378" y="0"/>
                    <a:pt x="4925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9"/>
            <p:cNvSpPr/>
            <p:nvPr/>
          </p:nvSpPr>
          <p:spPr>
            <a:xfrm flipH="1">
              <a:off x="3300881" y="3503572"/>
              <a:ext cx="220179" cy="149680"/>
            </a:xfrm>
            <a:custGeom>
              <a:rect b="b" l="l" r="r" t="t"/>
              <a:pathLst>
                <a:path extrusionOk="0" h="3586" w="5275">
                  <a:moveTo>
                    <a:pt x="4816" y="1"/>
                  </a:moveTo>
                  <a:cubicBezTo>
                    <a:pt x="4694" y="1"/>
                    <a:pt x="4539" y="54"/>
                    <a:pt x="4352" y="174"/>
                  </a:cubicBezTo>
                  <a:cubicBezTo>
                    <a:pt x="3871" y="480"/>
                    <a:pt x="3284" y="734"/>
                    <a:pt x="2654" y="734"/>
                  </a:cubicBezTo>
                  <a:cubicBezTo>
                    <a:pt x="2124" y="734"/>
                    <a:pt x="1563" y="555"/>
                    <a:pt x="1010" y="76"/>
                  </a:cubicBezTo>
                  <a:cubicBezTo>
                    <a:pt x="1010" y="76"/>
                    <a:pt x="1003" y="75"/>
                    <a:pt x="992" y="75"/>
                  </a:cubicBezTo>
                  <a:cubicBezTo>
                    <a:pt x="884" y="75"/>
                    <a:pt x="318" y="107"/>
                    <a:pt x="289" y="777"/>
                  </a:cubicBezTo>
                  <a:cubicBezTo>
                    <a:pt x="256" y="1517"/>
                    <a:pt x="512" y="1760"/>
                    <a:pt x="256" y="2395"/>
                  </a:cubicBezTo>
                  <a:cubicBezTo>
                    <a:pt x="0" y="3031"/>
                    <a:pt x="27" y="3287"/>
                    <a:pt x="295" y="3457"/>
                  </a:cubicBezTo>
                  <a:lnTo>
                    <a:pt x="295" y="3463"/>
                  </a:lnTo>
                  <a:cubicBezTo>
                    <a:pt x="455" y="3528"/>
                    <a:pt x="715" y="3585"/>
                    <a:pt x="1142" y="3585"/>
                  </a:cubicBezTo>
                  <a:cubicBezTo>
                    <a:pt x="1327" y="3585"/>
                    <a:pt x="1543" y="3574"/>
                    <a:pt x="1796" y="3549"/>
                  </a:cubicBezTo>
                  <a:cubicBezTo>
                    <a:pt x="2635" y="3457"/>
                    <a:pt x="3166" y="3287"/>
                    <a:pt x="3467" y="3136"/>
                  </a:cubicBezTo>
                  <a:cubicBezTo>
                    <a:pt x="4076" y="2782"/>
                    <a:pt x="4555" y="2251"/>
                    <a:pt x="4856" y="1616"/>
                  </a:cubicBezTo>
                  <a:cubicBezTo>
                    <a:pt x="5274" y="743"/>
                    <a:pt x="5269" y="1"/>
                    <a:pt x="4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29"/>
          <p:cNvGrpSpPr/>
          <p:nvPr/>
        </p:nvGrpSpPr>
        <p:grpSpPr>
          <a:xfrm>
            <a:off x="599052" y="3319849"/>
            <a:ext cx="1396520" cy="1284160"/>
            <a:chOff x="3674664" y="2399050"/>
            <a:chExt cx="1673482" cy="1538838"/>
          </a:xfrm>
        </p:grpSpPr>
        <p:sp>
          <p:nvSpPr>
            <p:cNvPr id="837" name="Google Shape;837;p29"/>
            <p:cNvSpPr/>
            <p:nvPr/>
          </p:nvSpPr>
          <p:spPr>
            <a:xfrm>
              <a:off x="3674675" y="2399205"/>
              <a:ext cx="1673471" cy="1538683"/>
            </a:xfrm>
            <a:custGeom>
              <a:rect b="b" l="l" r="r" t="t"/>
              <a:pathLst>
                <a:path extrusionOk="0" h="49555" w="53896">
                  <a:moveTo>
                    <a:pt x="24339" y="20581"/>
                  </a:moveTo>
                  <a:lnTo>
                    <a:pt x="24339" y="20581"/>
                  </a:lnTo>
                  <a:cubicBezTo>
                    <a:pt x="24625" y="20638"/>
                    <a:pt x="24796" y="20650"/>
                    <a:pt x="24796" y="20650"/>
                  </a:cubicBezTo>
                  <a:lnTo>
                    <a:pt x="24762" y="20707"/>
                  </a:lnTo>
                  <a:cubicBezTo>
                    <a:pt x="24568" y="20661"/>
                    <a:pt x="24408" y="20650"/>
                    <a:pt x="24339" y="20581"/>
                  </a:cubicBezTo>
                  <a:close/>
                  <a:moveTo>
                    <a:pt x="25002" y="20707"/>
                  </a:moveTo>
                  <a:cubicBezTo>
                    <a:pt x="25002" y="20707"/>
                    <a:pt x="25002" y="20730"/>
                    <a:pt x="25014" y="20776"/>
                  </a:cubicBezTo>
                  <a:lnTo>
                    <a:pt x="25002" y="20764"/>
                  </a:lnTo>
                  <a:cubicBezTo>
                    <a:pt x="25002" y="20753"/>
                    <a:pt x="25002" y="20730"/>
                    <a:pt x="25002" y="20707"/>
                  </a:cubicBezTo>
                  <a:close/>
                  <a:moveTo>
                    <a:pt x="17033" y="21759"/>
                  </a:moveTo>
                  <a:cubicBezTo>
                    <a:pt x="17147" y="21862"/>
                    <a:pt x="17113" y="22079"/>
                    <a:pt x="17044" y="22308"/>
                  </a:cubicBezTo>
                  <a:cubicBezTo>
                    <a:pt x="16930" y="22239"/>
                    <a:pt x="16804" y="22182"/>
                    <a:pt x="16679" y="22148"/>
                  </a:cubicBezTo>
                  <a:cubicBezTo>
                    <a:pt x="16804" y="22022"/>
                    <a:pt x="16919" y="21885"/>
                    <a:pt x="17033" y="21759"/>
                  </a:cubicBezTo>
                  <a:close/>
                  <a:moveTo>
                    <a:pt x="25631" y="20353"/>
                  </a:moveTo>
                  <a:cubicBezTo>
                    <a:pt x="25986" y="21233"/>
                    <a:pt x="26454" y="22056"/>
                    <a:pt x="27049" y="22799"/>
                  </a:cubicBezTo>
                  <a:cubicBezTo>
                    <a:pt x="28501" y="24674"/>
                    <a:pt x="28810" y="26207"/>
                    <a:pt x="27746" y="27544"/>
                  </a:cubicBezTo>
                  <a:cubicBezTo>
                    <a:pt x="27140" y="28310"/>
                    <a:pt x="26306" y="28813"/>
                    <a:pt x="25311" y="29088"/>
                  </a:cubicBezTo>
                  <a:cubicBezTo>
                    <a:pt x="25814" y="28493"/>
                    <a:pt x="26500" y="28105"/>
                    <a:pt x="27026" y="27373"/>
                  </a:cubicBezTo>
                  <a:cubicBezTo>
                    <a:pt x="27986" y="26047"/>
                    <a:pt x="26946" y="25086"/>
                    <a:pt x="25700" y="24755"/>
                  </a:cubicBezTo>
                  <a:cubicBezTo>
                    <a:pt x="24042" y="24309"/>
                    <a:pt x="24236" y="23348"/>
                    <a:pt x="25139" y="22159"/>
                  </a:cubicBezTo>
                  <a:cubicBezTo>
                    <a:pt x="25380" y="21828"/>
                    <a:pt x="25608" y="21519"/>
                    <a:pt x="25494" y="21222"/>
                  </a:cubicBezTo>
                  <a:cubicBezTo>
                    <a:pt x="25837" y="20981"/>
                    <a:pt x="25185" y="20547"/>
                    <a:pt x="25185" y="20547"/>
                  </a:cubicBezTo>
                  <a:cubicBezTo>
                    <a:pt x="25345" y="20490"/>
                    <a:pt x="25494" y="20421"/>
                    <a:pt x="25631" y="20353"/>
                  </a:cubicBezTo>
                  <a:close/>
                  <a:moveTo>
                    <a:pt x="18988" y="17140"/>
                  </a:moveTo>
                  <a:cubicBezTo>
                    <a:pt x="19034" y="17208"/>
                    <a:pt x="19080" y="17277"/>
                    <a:pt x="19137" y="17346"/>
                  </a:cubicBezTo>
                  <a:lnTo>
                    <a:pt x="19114" y="17357"/>
                  </a:lnTo>
                  <a:lnTo>
                    <a:pt x="19137" y="17357"/>
                  </a:lnTo>
                  <a:cubicBezTo>
                    <a:pt x="19205" y="17448"/>
                    <a:pt x="19285" y="17551"/>
                    <a:pt x="19365" y="17654"/>
                  </a:cubicBezTo>
                  <a:cubicBezTo>
                    <a:pt x="19365" y="17734"/>
                    <a:pt x="19423" y="17814"/>
                    <a:pt x="19503" y="17837"/>
                  </a:cubicBezTo>
                  <a:lnTo>
                    <a:pt x="19514" y="17837"/>
                  </a:lnTo>
                  <a:cubicBezTo>
                    <a:pt x="19560" y="17883"/>
                    <a:pt x="19606" y="17929"/>
                    <a:pt x="19640" y="17974"/>
                  </a:cubicBezTo>
                  <a:cubicBezTo>
                    <a:pt x="19331" y="18352"/>
                    <a:pt x="18965" y="18775"/>
                    <a:pt x="18942" y="19026"/>
                  </a:cubicBezTo>
                  <a:cubicBezTo>
                    <a:pt x="18874" y="20318"/>
                    <a:pt x="21686" y="20707"/>
                    <a:pt x="22487" y="21233"/>
                  </a:cubicBezTo>
                  <a:cubicBezTo>
                    <a:pt x="24213" y="22365"/>
                    <a:pt x="23607" y="23840"/>
                    <a:pt x="22052" y="24663"/>
                  </a:cubicBezTo>
                  <a:cubicBezTo>
                    <a:pt x="21538" y="24937"/>
                    <a:pt x="21012" y="25166"/>
                    <a:pt x="20497" y="25441"/>
                  </a:cubicBezTo>
                  <a:cubicBezTo>
                    <a:pt x="21000" y="25200"/>
                    <a:pt x="21526" y="25006"/>
                    <a:pt x="21892" y="24812"/>
                  </a:cubicBezTo>
                  <a:cubicBezTo>
                    <a:pt x="23424" y="23988"/>
                    <a:pt x="25082" y="22399"/>
                    <a:pt x="22887" y="20947"/>
                  </a:cubicBezTo>
                  <a:cubicBezTo>
                    <a:pt x="22064" y="20410"/>
                    <a:pt x="19274" y="20044"/>
                    <a:pt x="19343" y="18752"/>
                  </a:cubicBezTo>
                  <a:cubicBezTo>
                    <a:pt x="19354" y="18580"/>
                    <a:pt x="19525" y="18329"/>
                    <a:pt x="19731" y="18066"/>
                  </a:cubicBezTo>
                  <a:cubicBezTo>
                    <a:pt x="20909" y="19301"/>
                    <a:pt x="22418" y="20158"/>
                    <a:pt x="24088" y="20524"/>
                  </a:cubicBezTo>
                  <a:cubicBezTo>
                    <a:pt x="23687" y="20959"/>
                    <a:pt x="24168" y="20913"/>
                    <a:pt x="24591" y="21039"/>
                  </a:cubicBezTo>
                  <a:cubicBezTo>
                    <a:pt x="24545" y="21187"/>
                    <a:pt x="24556" y="21313"/>
                    <a:pt x="24705" y="21324"/>
                  </a:cubicBezTo>
                  <a:cubicBezTo>
                    <a:pt x="24713" y="21325"/>
                    <a:pt x="24721" y="21326"/>
                    <a:pt x="24728" y="21326"/>
                  </a:cubicBezTo>
                  <a:cubicBezTo>
                    <a:pt x="24810" y="21326"/>
                    <a:pt x="24880" y="21272"/>
                    <a:pt x="24922" y="21199"/>
                  </a:cubicBezTo>
                  <a:cubicBezTo>
                    <a:pt x="24956" y="21233"/>
                    <a:pt x="24991" y="21267"/>
                    <a:pt x="25025" y="21313"/>
                  </a:cubicBezTo>
                  <a:cubicBezTo>
                    <a:pt x="25631" y="22193"/>
                    <a:pt x="23710" y="23017"/>
                    <a:pt x="24019" y="24126"/>
                  </a:cubicBezTo>
                  <a:cubicBezTo>
                    <a:pt x="24350" y="25303"/>
                    <a:pt x="25883" y="24789"/>
                    <a:pt x="26591" y="25566"/>
                  </a:cubicBezTo>
                  <a:cubicBezTo>
                    <a:pt x="27598" y="26664"/>
                    <a:pt x="26569" y="27727"/>
                    <a:pt x="25734" y="28425"/>
                  </a:cubicBezTo>
                  <a:cubicBezTo>
                    <a:pt x="25471" y="28642"/>
                    <a:pt x="25219" y="28882"/>
                    <a:pt x="25002" y="29156"/>
                  </a:cubicBezTo>
                  <a:cubicBezTo>
                    <a:pt x="24453" y="29282"/>
                    <a:pt x="23893" y="29351"/>
                    <a:pt x="23333" y="29362"/>
                  </a:cubicBezTo>
                  <a:cubicBezTo>
                    <a:pt x="24042" y="28150"/>
                    <a:pt x="24373" y="26915"/>
                    <a:pt x="22658" y="26527"/>
                  </a:cubicBezTo>
                  <a:cubicBezTo>
                    <a:pt x="21915" y="26355"/>
                    <a:pt x="20440" y="26572"/>
                    <a:pt x="20120" y="25658"/>
                  </a:cubicBezTo>
                  <a:cubicBezTo>
                    <a:pt x="20246" y="25578"/>
                    <a:pt x="20372" y="25509"/>
                    <a:pt x="20497" y="25441"/>
                  </a:cubicBezTo>
                  <a:lnTo>
                    <a:pt x="20497" y="25441"/>
                  </a:lnTo>
                  <a:cubicBezTo>
                    <a:pt x="20372" y="25498"/>
                    <a:pt x="20234" y="25566"/>
                    <a:pt x="20109" y="25635"/>
                  </a:cubicBezTo>
                  <a:cubicBezTo>
                    <a:pt x="20063" y="25486"/>
                    <a:pt x="20051" y="25338"/>
                    <a:pt x="20051" y="25189"/>
                  </a:cubicBezTo>
                  <a:cubicBezTo>
                    <a:pt x="20086" y="24331"/>
                    <a:pt x="21343" y="23783"/>
                    <a:pt x="20337" y="22971"/>
                  </a:cubicBezTo>
                  <a:cubicBezTo>
                    <a:pt x="20170" y="22832"/>
                    <a:pt x="19981" y="22780"/>
                    <a:pt x="19781" y="22780"/>
                  </a:cubicBezTo>
                  <a:cubicBezTo>
                    <a:pt x="19178" y="22780"/>
                    <a:pt x="18476" y="23256"/>
                    <a:pt x="17953" y="23256"/>
                  </a:cubicBezTo>
                  <a:cubicBezTo>
                    <a:pt x="17693" y="23256"/>
                    <a:pt x="17478" y="23139"/>
                    <a:pt x="17342" y="22788"/>
                  </a:cubicBezTo>
                  <a:cubicBezTo>
                    <a:pt x="17204" y="22445"/>
                    <a:pt x="17662" y="21770"/>
                    <a:pt x="17479" y="21519"/>
                  </a:cubicBezTo>
                  <a:cubicBezTo>
                    <a:pt x="17433" y="21462"/>
                    <a:pt x="17376" y="21427"/>
                    <a:pt x="17296" y="21416"/>
                  </a:cubicBezTo>
                  <a:cubicBezTo>
                    <a:pt x="18245" y="20170"/>
                    <a:pt x="18828" y="18695"/>
                    <a:pt x="18988" y="17140"/>
                  </a:cubicBezTo>
                  <a:close/>
                  <a:moveTo>
                    <a:pt x="18760" y="1"/>
                  </a:moveTo>
                  <a:cubicBezTo>
                    <a:pt x="16826" y="1"/>
                    <a:pt x="15238" y="687"/>
                    <a:pt x="15238" y="687"/>
                  </a:cubicBezTo>
                  <a:cubicBezTo>
                    <a:pt x="12334" y="2013"/>
                    <a:pt x="11007" y="4220"/>
                    <a:pt x="10824" y="6598"/>
                  </a:cubicBezTo>
                  <a:cubicBezTo>
                    <a:pt x="7634" y="6655"/>
                    <a:pt x="5211" y="9434"/>
                    <a:pt x="5211" y="9434"/>
                  </a:cubicBezTo>
                  <a:cubicBezTo>
                    <a:pt x="1" y="15699"/>
                    <a:pt x="6504" y="22734"/>
                    <a:pt x="13452" y="22734"/>
                  </a:cubicBezTo>
                  <a:cubicBezTo>
                    <a:pt x="14403" y="22734"/>
                    <a:pt x="15363" y="22603"/>
                    <a:pt x="16301" y="22319"/>
                  </a:cubicBezTo>
                  <a:lnTo>
                    <a:pt x="16301" y="22319"/>
                  </a:lnTo>
                  <a:cubicBezTo>
                    <a:pt x="16301" y="22319"/>
                    <a:pt x="16086" y="23041"/>
                    <a:pt x="16460" y="23041"/>
                  </a:cubicBezTo>
                  <a:cubicBezTo>
                    <a:pt x="16472" y="23041"/>
                    <a:pt x="16483" y="23041"/>
                    <a:pt x="16496" y="23039"/>
                  </a:cubicBezTo>
                  <a:cubicBezTo>
                    <a:pt x="16907" y="22994"/>
                    <a:pt x="16553" y="22319"/>
                    <a:pt x="16553" y="22319"/>
                  </a:cubicBezTo>
                  <a:lnTo>
                    <a:pt x="16553" y="22319"/>
                  </a:lnTo>
                  <a:cubicBezTo>
                    <a:pt x="16553" y="22319"/>
                    <a:pt x="16747" y="22616"/>
                    <a:pt x="16953" y="22674"/>
                  </a:cubicBezTo>
                  <a:cubicBezTo>
                    <a:pt x="16907" y="22811"/>
                    <a:pt x="16907" y="22937"/>
                    <a:pt x="16953" y="23074"/>
                  </a:cubicBezTo>
                  <a:cubicBezTo>
                    <a:pt x="17100" y="23431"/>
                    <a:pt x="17324" y="23550"/>
                    <a:pt x="17588" y="23550"/>
                  </a:cubicBezTo>
                  <a:cubicBezTo>
                    <a:pt x="18124" y="23550"/>
                    <a:pt x="18828" y="23056"/>
                    <a:pt x="19401" y="23056"/>
                  </a:cubicBezTo>
                  <a:cubicBezTo>
                    <a:pt x="19531" y="23056"/>
                    <a:pt x="19653" y="23081"/>
                    <a:pt x="19766" y="23142"/>
                  </a:cubicBezTo>
                  <a:cubicBezTo>
                    <a:pt x="21035" y="23828"/>
                    <a:pt x="19766" y="24514"/>
                    <a:pt x="19674" y="25360"/>
                  </a:cubicBezTo>
                  <a:cubicBezTo>
                    <a:pt x="19651" y="25543"/>
                    <a:pt x="19663" y="25726"/>
                    <a:pt x="19708" y="25898"/>
                  </a:cubicBezTo>
                  <a:cubicBezTo>
                    <a:pt x="19606" y="25966"/>
                    <a:pt x="19503" y="26047"/>
                    <a:pt x="19400" y="26138"/>
                  </a:cubicBezTo>
                  <a:cubicBezTo>
                    <a:pt x="19468" y="26092"/>
                    <a:pt x="19537" y="26035"/>
                    <a:pt x="19617" y="25978"/>
                  </a:cubicBezTo>
                  <a:lnTo>
                    <a:pt x="19720" y="25921"/>
                  </a:lnTo>
                  <a:cubicBezTo>
                    <a:pt x="20017" y="26813"/>
                    <a:pt x="21526" y="26630"/>
                    <a:pt x="22258" y="26801"/>
                  </a:cubicBezTo>
                  <a:cubicBezTo>
                    <a:pt x="23847" y="27178"/>
                    <a:pt x="23687" y="28265"/>
                    <a:pt x="23093" y="29374"/>
                  </a:cubicBezTo>
                  <a:cubicBezTo>
                    <a:pt x="22098" y="29362"/>
                    <a:pt x="21103" y="29248"/>
                    <a:pt x="20131" y="29042"/>
                  </a:cubicBezTo>
                  <a:cubicBezTo>
                    <a:pt x="19411" y="28550"/>
                    <a:pt x="18828" y="27922"/>
                    <a:pt x="18885" y="27121"/>
                  </a:cubicBezTo>
                  <a:cubicBezTo>
                    <a:pt x="18920" y="26744"/>
                    <a:pt x="19102" y="26390"/>
                    <a:pt x="19400" y="26149"/>
                  </a:cubicBezTo>
                  <a:lnTo>
                    <a:pt x="19400" y="26149"/>
                  </a:lnTo>
                  <a:cubicBezTo>
                    <a:pt x="18233" y="27076"/>
                    <a:pt x="18508" y="28047"/>
                    <a:pt x="19308" y="28848"/>
                  </a:cubicBezTo>
                  <a:cubicBezTo>
                    <a:pt x="19205" y="28813"/>
                    <a:pt x="19091" y="28791"/>
                    <a:pt x="18977" y="28756"/>
                  </a:cubicBezTo>
                  <a:cubicBezTo>
                    <a:pt x="15295" y="27750"/>
                    <a:pt x="14700" y="26950"/>
                    <a:pt x="13866" y="26161"/>
                  </a:cubicBezTo>
                  <a:cubicBezTo>
                    <a:pt x="13454" y="25770"/>
                    <a:pt x="13074" y="25564"/>
                    <a:pt x="12727" y="25564"/>
                  </a:cubicBezTo>
                  <a:cubicBezTo>
                    <a:pt x="11554" y="25564"/>
                    <a:pt x="10768" y="27924"/>
                    <a:pt x="10459" y="33433"/>
                  </a:cubicBezTo>
                  <a:cubicBezTo>
                    <a:pt x="10058" y="40453"/>
                    <a:pt x="11899" y="44809"/>
                    <a:pt x="17708" y="47507"/>
                  </a:cubicBezTo>
                  <a:cubicBezTo>
                    <a:pt x="20955" y="49019"/>
                    <a:pt x="26261" y="49554"/>
                    <a:pt x="31667" y="49554"/>
                  </a:cubicBezTo>
                  <a:cubicBezTo>
                    <a:pt x="35912" y="49554"/>
                    <a:pt x="40219" y="49224"/>
                    <a:pt x="43639" y="48776"/>
                  </a:cubicBezTo>
                  <a:cubicBezTo>
                    <a:pt x="52020" y="47656"/>
                    <a:pt x="53895" y="42431"/>
                    <a:pt x="53106" y="37686"/>
                  </a:cubicBezTo>
                  <a:cubicBezTo>
                    <a:pt x="52500" y="34039"/>
                    <a:pt x="48544" y="30894"/>
                    <a:pt x="45034" y="29282"/>
                  </a:cubicBezTo>
                  <a:cubicBezTo>
                    <a:pt x="42907" y="28310"/>
                    <a:pt x="42038" y="27258"/>
                    <a:pt x="41867" y="26172"/>
                  </a:cubicBezTo>
                  <a:cubicBezTo>
                    <a:pt x="41730" y="25326"/>
                    <a:pt x="42130" y="24549"/>
                    <a:pt x="42381" y="24171"/>
                  </a:cubicBezTo>
                  <a:cubicBezTo>
                    <a:pt x="42896" y="23543"/>
                    <a:pt x="43342" y="22868"/>
                    <a:pt x="43708" y="22148"/>
                  </a:cubicBezTo>
                  <a:cubicBezTo>
                    <a:pt x="43737" y="22150"/>
                    <a:pt x="43766" y="22151"/>
                    <a:pt x="43795" y="22151"/>
                  </a:cubicBezTo>
                  <a:cubicBezTo>
                    <a:pt x="44422" y="22151"/>
                    <a:pt x="44675" y="21646"/>
                    <a:pt x="45857" y="21646"/>
                  </a:cubicBezTo>
                  <a:cubicBezTo>
                    <a:pt x="46048" y="21646"/>
                    <a:pt x="46264" y="21660"/>
                    <a:pt x="46509" y="21690"/>
                  </a:cubicBezTo>
                  <a:cubicBezTo>
                    <a:pt x="48137" y="21900"/>
                    <a:pt x="49353" y="22442"/>
                    <a:pt x="49903" y="22442"/>
                  </a:cubicBezTo>
                  <a:cubicBezTo>
                    <a:pt x="50044" y="22442"/>
                    <a:pt x="50141" y="22406"/>
                    <a:pt x="50191" y="22319"/>
                  </a:cubicBezTo>
                  <a:cubicBezTo>
                    <a:pt x="50431" y="21908"/>
                    <a:pt x="49642" y="20490"/>
                    <a:pt x="48441" y="19861"/>
                  </a:cubicBezTo>
                  <a:cubicBezTo>
                    <a:pt x="48441" y="19861"/>
                    <a:pt x="48498" y="19827"/>
                    <a:pt x="48601" y="19769"/>
                  </a:cubicBezTo>
                  <a:lnTo>
                    <a:pt x="48681" y="19712"/>
                  </a:lnTo>
                  <a:lnTo>
                    <a:pt x="48693" y="19712"/>
                  </a:lnTo>
                  <a:lnTo>
                    <a:pt x="48784" y="19655"/>
                  </a:lnTo>
                  <a:lnTo>
                    <a:pt x="48807" y="19644"/>
                  </a:lnTo>
                  <a:lnTo>
                    <a:pt x="48910" y="19575"/>
                  </a:lnTo>
                  <a:lnTo>
                    <a:pt x="48944" y="19552"/>
                  </a:lnTo>
                  <a:lnTo>
                    <a:pt x="49059" y="19461"/>
                  </a:lnTo>
                  <a:lnTo>
                    <a:pt x="49082" y="19449"/>
                  </a:lnTo>
                  <a:lnTo>
                    <a:pt x="49196" y="19358"/>
                  </a:lnTo>
                  <a:lnTo>
                    <a:pt x="49230" y="19335"/>
                  </a:lnTo>
                  <a:cubicBezTo>
                    <a:pt x="49276" y="19301"/>
                    <a:pt x="49322" y="19266"/>
                    <a:pt x="49367" y="19221"/>
                  </a:cubicBezTo>
                  <a:lnTo>
                    <a:pt x="49402" y="19186"/>
                  </a:lnTo>
                  <a:cubicBezTo>
                    <a:pt x="49447" y="19152"/>
                    <a:pt x="49493" y="19106"/>
                    <a:pt x="49539" y="19061"/>
                  </a:cubicBezTo>
                  <a:lnTo>
                    <a:pt x="49573" y="19038"/>
                  </a:lnTo>
                  <a:lnTo>
                    <a:pt x="49722" y="18889"/>
                  </a:lnTo>
                  <a:lnTo>
                    <a:pt x="49733" y="18878"/>
                  </a:lnTo>
                  <a:lnTo>
                    <a:pt x="49893" y="18718"/>
                  </a:lnTo>
                  <a:lnTo>
                    <a:pt x="49928" y="18672"/>
                  </a:lnTo>
                  <a:cubicBezTo>
                    <a:pt x="49973" y="18615"/>
                    <a:pt x="50030" y="18558"/>
                    <a:pt x="50076" y="18500"/>
                  </a:cubicBezTo>
                  <a:lnTo>
                    <a:pt x="50111" y="18466"/>
                  </a:lnTo>
                  <a:cubicBezTo>
                    <a:pt x="50168" y="18397"/>
                    <a:pt x="50213" y="18329"/>
                    <a:pt x="50271" y="18260"/>
                  </a:cubicBezTo>
                  <a:lnTo>
                    <a:pt x="50282" y="18237"/>
                  </a:lnTo>
                  <a:cubicBezTo>
                    <a:pt x="50328" y="18180"/>
                    <a:pt x="50385" y="18112"/>
                    <a:pt x="50431" y="18032"/>
                  </a:cubicBezTo>
                  <a:cubicBezTo>
                    <a:pt x="50431" y="18020"/>
                    <a:pt x="50442" y="18020"/>
                    <a:pt x="50454" y="18009"/>
                  </a:cubicBezTo>
                  <a:cubicBezTo>
                    <a:pt x="50499" y="17929"/>
                    <a:pt x="50545" y="17860"/>
                    <a:pt x="50591" y="17780"/>
                  </a:cubicBezTo>
                  <a:lnTo>
                    <a:pt x="50625" y="17734"/>
                  </a:lnTo>
                  <a:cubicBezTo>
                    <a:pt x="50671" y="17654"/>
                    <a:pt x="50717" y="17563"/>
                    <a:pt x="50762" y="17483"/>
                  </a:cubicBezTo>
                  <a:cubicBezTo>
                    <a:pt x="50774" y="17471"/>
                    <a:pt x="50774" y="17460"/>
                    <a:pt x="50785" y="17437"/>
                  </a:cubicBezTo>
                  <a:cubicBezTo>
                    <a:pt x="50831" y="17357"/>
                    <a:pt x="50877" y="17266"/>
                    <a:pt x="50934" y="17163"/>
                  </a:cubicBezTo>
                  <a:cubicBezTo>
                    <a:pt x="51654" y="15640"/>
                    <a:pt x="51651" y="14345"/>
                    <a:pt x="50862" y="14345"/>
                  </a:cubicBezTo>
                  <a:cubicBezTo>
                    <a:pt x="50650" y="14345"/>
                    <a:pt x="50381" y="14439"/>
                    <a:pt x="50053" y="14647"/>
                  </a:cubicBezTo>
                  <a:cubicBezTo>
                    <a:pt x="49215" y="15181"/>
                    <a:pt x="48191" y="15624"/>
                    <a:pt x="47089" y="15624"/>
                  </a:cubicBezTo>
                  <a:cubicBezTo>
                    <a:pt x="46163" y="15624"/>
                    <a:pt x="45182" y="15311"/>
                    <a:pt x="44211" y="14476"/>
                  </a:cubicBezTo>
                  <a:cubicBezTo>
                    <a:pt x="43822" y="12578"/>
                    <a:pt x="42724" y="10886"/>
                    <a:pt x="41158" y="9754"/>
                  </a:cubicBezTo>
                  <a:cubicBezTo>
                    <a:pt x="41158" y="9754"/>
                    <a:pt x="39374" y="7593"/>
                    <a:pt x="34984" y="7387"/>
                  </a:cubicBezTo>
                  <a:cubicBezTo>
                    <a:pt x="34729" y="7373"/>
                    <a:pt x="34475" y="7366"/>
                    <a:pt x="34221" y="7366"/>
                  </a:cubicBezTo>
                  <a:cubicBezTo>
                    <a:pt x="33196" y="7366"/>
                    <a:pt x="32175" y="7478"/>
                    <a:pt x="31176" y="7707"/>
                  </a:cubicBezTo>
                  <a:cubicBezTo>
                    <a:pt x="30353" y="5718"/>
                    <a:pt x="28604" y="4140"/>
                    <a:pt x="25768" y="3568"/>
                  </a:cubicBezTo>
                  <a:cubicBezTo>
                    <a:pt x="25358" y="3498"/>
                    <a:pt x="24957" y="3463"/>
                    <a:pt x="24549" y="3463"/>
                  </a:cubicBezTo>
                  <a:cubicBezTo>
                    <a:pt x="24490" y="3463"/>
                    <a:pt x="24432" y="3464"/>
                    <a:pt x="24373" y="3465"/>
                  </a:cubicBezTo>
                  <a:cubicBezTo>
                    <a:pt x="22993" y="693"/>
                    <a:pt x="20702" y="1"/>
                    <a:pt x="1876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3986956" y="2628255"/>
              <a:ext cx="1361170" cy="1309161"/>
            </a:xfrm>
            <a:custGeom>
              <a:rect b="b" l="l" r="r" t="t"/>
              <a:pathLst>
                <a:path extrusionOk="0" h="42163" w="43838">
                  <a:moveTo>
                    <a:pt x="24066" y="0"/>
                  </a:moveTo>
                  <a:cubicBezTo>
                    <a:pt x="20794" y="0"/>
                    <a:pt x="17571" y="978"/>
                    <a:pt x="15836" y="4721"/>
                  </a:cubicBezTo>
                  <a:cubicBezTo>
                    <a:pt x="13195" y="10437"/>
                    <a:pt x="16465" y="14805"/>
                    <a:pt x="16980" y="15422"/>
                  </a:cubicBezTo>
                  <a:cubicBezTo>
                    <a:pt x="18432" y="17297"/>
                    <a:pt x="18740" y="18830"/>
                    <a:pt x="17689" y="20167"/>
                  </a:cubicBezTo>
                  <a:cubicBezTo>
                    <a:pt x="16673" y="21447"/>
                    <a:pt x="15003" y="21986"/>
                    <a:pt x="13024" y="21986"/>
                  </a:cubicBezTo>
                  <a:cubicBezTo>
                    <a:pt x="11749" y="21986"/>
                    <a:pt x="10346" y="21762"/>
                    <a:pt x="8907" y="21368"/>
                  </a:cubicBezTo>
                  <a:cubicBezTo>
                    <a:pt x="5226" y="20350"/>
                    <a:pt x="4631" y="19561"/>
                    <a:pt x="3808" y="18772"/>
                  </a:cubicBezTo>
                  <a:cubicBezTo>
                    <a:pt x="3396" y="18381"/>
                    <a:pt x="3015" y="18175"/>
                    <a:pt x="2668" y="18175"/>
                  </a:cubicBezTo>
                  <a:cubicBezTo>
                    <a:pt x="1495" y="18175"/>
                    <a:pt x="710" y="20530"/>
                    <a:pt x="401" y="26044"/>
                  </a:cubicBezTo>
                  <a:cubicBezTo>
                    <a:pt x="1" y="33064"/>
                    <a:pt x="1841" y="37421"/>
                    <a:pt x="7638" y="40119"/>
                  </a:cubicBezTo>
                  <a:cubicBezTo>
                    <a:pt x="10898" y="41627"/>
                    <a:pt x="16220" y="42162"/>
                    <a:pt x="21635" y="42162"/>
                  </a:cubicBezTo>
                  <a:cubicBezTo>
                    <a:pt x="25870" y="42162"/>
                    <a:pt x="30163" y="41835"/>
                    <a:pt x="33570" y="41388"/>
                  </a:cubicBezTo>
                  <a:cubicBezTo>
                    <a:pt x="41962" y="40279"/>
                    <a:pt x="43837" y="35054"/>
                    <a:pt x="43048" y="30309"/>
                  </a:cubicBezTo>
                  <a:cubicBezTo>
                    <a:pt x="42442" y="26662"/>
                    <a:pt x="38486" y="23517"/>
                    <a:pt x="34976" y="21905"/>
                  </a:cubicBezTo>
                  <a:cubicBezTo>
                    <a:pt x="32850" y="20933"/>
                    <a:pt x="31981" y="19881"/>
                    <a:pt x="31809" y="18795"/>
                  </a:cubicBezTo>
                  <a:cubicBezTo>
                    <a:pt x="31672" y="17949"/>
                    <a:pt x="32072" y="17172"/>
                    <a:pt x="32312" y="16794"/>
                  </a:cubicBezTo>
                  <a:cubicBezTo>
                    <a:pt x="35148" y="13341"/>
                    <a:pt x="34782" y="10300"/>
                    <a:pt x="34199" y="7236"/>
                  </a:cubicBezTo>
                  <a:cubicBezTo>
                    <a:pt x="33833" y="5281"/>
                    <a:pt x="32724" y="3543"/>
                    <a:pt x="31112" y="2377"/>
                  </a:cubicBezTo>
                  <a:cubicBezTo>
                    <a:pt x="31112" y="2377"/>
                    <a:pt x="29328" y="227"/>
                    <a:pt x="24926" y="21"/>
                  </a:cubicBezTo>
                  <a:cubicBezTo>
                    <a:pt x="24640" y="8"/>
                    <a:pt x="24353" y="0"/>
                    <a:pt x="240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9"/>
            <p:cNvSpPr/>
            <p:nvPr/>
          </p:nvSpPr>
          <p:spPr>
            <a:xfrm>
              <a:off x="4987359" y="2844574"/>
              <a:ext cx="291808" cy="251660"/>
            </a:xfrm>
            <a:custGeom>
              <a:rect b="b" l="l" r="r" t="t"/>
              <a:pathLst>
                <a:path extrusionOk="0" h="8105" w="9398">
                  <a:moveTo>
                    <a:pt x="8597" y="1"/>
                  </a:moveTo>
                  <a:cubicBezTo>
                    <a:pt x="8384" y="1"/>
                    <a:pt x="8114" y="95"/>
                    <a:pt x="7787" y="303"/>
                  </a:cubicBezTo>
                  <a:cubicBezTo>
                    <a:pt x="6949" y="837"/>
                    <a:pt x="5921" y="1280"/>
                    <a:pt x="4818" y="1280"/>
                  </a:cubicBezTo>
                  <a:cubicBezTo>
                    <a:pt x="3891" y="1280"/>
                    <a:pt x="2911" y="967"/>
                    <a:pt x="1944" y="132"/>
                  </a:cubicBezTo>
                  <a:cubicBezTo>
                    <a:pt x="1944" y="132"/>
                    <a:pt x="1936" y="131"/>
                    <a:pt x="1922" y="131"/>
                  </a:cubicBezTo>
                  <a:cubicBezTo>
                    <a:pt x="1757" y="131"/>
                    <a:pt x="751" y="180"/>
                    <a:pt x="698" y="1355"/>
                  </a:cubicBezTo>
                  <a:cubicBezTo>
                    <a:pt x="630" y="2647"/>
                    <a:pt x="1087" y="3070"/>
                    <a:pt x="641" y="4179"/>
                  </a:cubicBezTo>
                  <a:cubicBezTo>
                    <a:pt x="195" y="5288"/>
                    <a:pt x="241" y="5734"/>
                    <a:pt x="721" y="6031"/>
                  </a:cubicBezTo>
                  <a:cubicBezTo>
                    <a:pt x="721" y="6031"/>
                    <a:pt x="1" y="7426"/>
                    <a:pt x="1098" y="7746"/>
                  </a:cubicBezTo>
                  <a:cubicBezTo>
                    <a:pt x="1258" y="7793"/>
                    <a:pt x="1395" y="7812"/>
                    <a:pt x="1517" y="7812"/>
                  </a:cubicBezTo>
                  <a:cubicBezTo>
                    <a:pt x="2141" y="7812"/>
                    <a:pt x="2403" y="7312"/>
                    <a:pt x="3571" y="7312"/>
                  </a:cubicBezTo>
                  <a:cubicBezTo>
                    <a:pt x="3764" y="7312"/>
                    <a:pt x="3982" y="7326"/>
                    <a:pt x="4231" y="7358"/>
                  </a:cubicBezTo>
                  <a:cubicBezTo>
                    <a:pt x="5864" y="7567"/>
                    <a:pt x="7081" y="8105"/>
                    <a:pt x="7629" y="8105"/>
                  </a:cubicBezTo>
                  <a:cubicBezTo>
                    <a:pt x="7768" y="8105"/>
                    <a:pt x="7864" y="8070"/>
                    <a:pt x="7913" y="7987"/>
                  </a:cubicBezTo>
                  <a:cubicBezTo>
                    <a:pt x="8153" y="7575"/>
                    <a:pt x="7364" y="6146"/>
                    <a:pt x="6163" y="5517"/>
                  </a:cubicBezTo>
                  <a:cubicBezTo>
                    <a:pt x="7261" y="4911"/>
                    <a:pt x="8130" y="3962"/>
                    <a:pt x="8667" y="2819"/>
                  </a:cubicBezTo>
                  <a:cubicBezTo>
                    <a:pt x="9397" y="1296"/>
                    <a:pt x="9389" y="1"/>
                    <a:pt x="8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9"/>
            <p:cNvSpPr/>
            <p:nvPr/>
          </p:nvSpPr>
          <p:spPr>
            <a:xfrm>
              <a:off x="4890796" y="2774993"/>
              <a:ext cx="90573" cy="122151"/>
            </a:xfrm>
            <a:custGeom>
              <a:rect b="b" l="l" r="r" t="t"/>
              <a:pathLst>
                <a:path extrusionOk="0" h="3934" w="2917">
                  <a:moveTo>
                    <a:pt x="1119" y="0"/>
                  </a:moveTo>
                  <a:cubicBezTo>
                    <a:pt x="1051" y="0"/>
                    <a:pt x="982" y="10"/>
                    <a:pt x="915" y="29"/>
                  </a:cubicBezTo>
                  <a:cubicBezTo>
                    <a:pt x="275" y="212"/>
                    <a:pt x="1" y="1218"/>
                    <a:pt x="309" y="2293"/>
                  </a:cubicBezTo>
                  <a:cubicBezTo>
                    <a:pt x="576" y="3255"/>
                    <a:pt x="1218" y="3933"/>
                    <a:pt x="1809" y="3933"/>
                  </a:cubicBezTo>
                  <a:cubicBezTo>
                    <a:pt x="1878" y="3933"/>
                    <a:pt x="1946" y="3924"/>
                    <a:pt x="2013" y="3905"/>
                  </a:cubicBezTo>
                  <a:cubicBezTo>
                    <a:pt x="2653" y="3733"/>
                    <a:pt x="2916" y="2716"/>
                    <a:pt x="2619" y="1641"/>
                  </a:cubicBezTo>
                  <a:cubicBezTo>
                    <a:pt x="2343" y="679"/>
                    <a:pt x="1709" y="0"/>
                    <a:pt x="11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9"/>
            <p:cNvSpPr/>
            <p:nvPr/>
          </p:nvSpPr>
          <p:spPr>
            <a:xfrm>
              <a:off x="4907842" y="2790579"/>
              <a:ext cx="61821" cy="89207"/>
            </a:xfrm>
            <a:custGeom>
              <a:rect b="b" l="l" r="r" t="t"/>
              <a:pathLst>
                <a:path extrusionOk="0" h="2873" w="1991">
                  <a:moveTo>
                    <a:pt x="722" y="0"/>
                  </a:moveTo>
                  <a:cubicBezTo>
                    <a:pt x="679" y="0"/>
                    <a:pt x="637" y="6"/>
                    <a:pt x="595" y="18"/>
                  </a:cubicBezTo>
                  <a:cubicBezTo>
                    <a:pt x="161" y="133"/>
                    <a:pt x="1" y="876"/>
                    <a:pt x="218" y="1653"/>
                  </a:cubicBezTo>
                  <a:cubicBezTo>
                    <a:pt x="424" y="2365"/>
                    <a:pt x="872" y="2872"/>
                    <a:pt x="1269" y="2872"/>
                  </a:cubicBezTo>
                  <a:cubicBezTo>
                    <a:pt x="1312" y="2872"/>
                    <a:pt x="1354" y="2866"/>
                    <a:pt x="1395" y="2854"/>
                  </a:cubicBezTo>
                  <a:cubicBezTo>
                    <a:pt x="1819" y="2740"/>
                    <a:pt x="1990" y="2008"/>
                    <a:pt x="1773" y="1219"/>
                  </a:cubicBezTo>
                  <a:cubicBezTo>
                    <a:pt x="1566" y="507"/>
                    <a:pt x="1118" y="0"/>
                    <a:pt x="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9"/>
            <p:cNvSpPr/>
            <p:nvPr/>
          </p:nvSpPr>
          <p:spPr>
            <a:xfrm>
              <a:off x="4916722" y="2803216"/>
              <a:ext cx="18133" cy="15742"/>
            </a:xfrm>
            <a:custGeom>
              <a:rect b="b" l="l" r="r" t="t"/>
              <a:pathLst>
                <a:path extrusionOk="0" h="507" w="584">
                  <a:moveTo>
                    <a:pt x="321" y="0"/>
                  </a:moveTo>
                  <a:cubicBezTo>
                    <a:pt x="103" y="12"/>
                    <a:pt x="0" y="286"/>
                    <a:pt x="160" y="435"/>
                  </a:cubicBezTo>
                  <a:cubicBezTo>
                    <a:pt x="211" y="485"/>
                    <a:pt x="271" y="507"/>
                    <a:pt x="330" y="507"/>
                  </a:cubicBezTo>
                  <a:cubicBezTo>
                    <a:pt x="460" y="507"/>
                    <a:pt x="584" y="401"/>
                    <a:pt x="584" y="252"/>
                  </a:cubicBezTo>
                  <a:cubicBezTo>
                    <a:pt x="584" y="103"/>
                    <a:pt x="458" y="0"/>
                    <a:pt x="3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9"/>
            <p:cNvSpPr/>
            <p:nvPr/>
          </p:nvSpPr>
          <p:spPr>
            <a:xfrm>
              <a:off x="4144564" y="3063874"/>
              <a:ext cx="309941" cy="468576"/>
            </a:xfrm>
            <a:custGeom>
              <a:rect b="b" l="l" r="r" t="t"/>
              <a:pathLst>
                <a:path extrusionOk="0" h="15091" w="9982">
                  <a:moveTo>
                    <a:pt x="8358" y="14815"/>
                  </a:moveTo>
                  <a:lnTo>
                    <a:pt x="8358" y="14815"/>
                  </a:lnTo>
                  <a:cubicBezTo>
                    <a:pt x="8358" y="14815"/>
                    <a:pt x="8358" y="14815"/>
                    <a:pt x="8358" y="14815"/>
                  </a:cubicBezTo>
                  <a:cubicBezTo>
                    <a:pt x="8358" y="14815"/>
                    <a:pt x="8358" y="14815"/>
                    <a:pt x="8358" y="14815"/>
                  </a:cubicBezTo>
                  <a:close/>
                  <a:moveTo>
                    <a:pt x="1536" y="1"/>
                  </a:moveTo>
                  <a:cubicBezTo>
                    <a:pt x="1170" y="1"/>
                    <a:pt x="602" y="352"/>
                    <a:pt x="400" y="466"/>
                  </a:cubicBezTo>
                  <a:cubicBezTo>
                    <a:pt x="252" y="546"/>
                    <a:pt x="137" y="661"/>
                    <a:pt x="0" y="729"/>
                  </a:cubicBezTo>
                  <a:lnTo>
                    <a:pt x="0" y="741"/>
                  </a:lnTo>
                  <a:cubicBezTo>
                    <a:pt x="213" y="620"/>
                    <a:pt x="778" y="275"/>
                    <a:pt x="1137" y="275"/>
                  </a:cubicBezTo>
                  <a:cubicBezTo>
                    <a:pt x="1221" y="275"/>
                    <a:pt x="1295" y="295"/>
                    <a:pt x="1349" y="340"/>
                  </a:cubicBezTo>
                  <a:cubicBezTo>
                    <a:pt x="1624" y="592"/>
                    <a:pt x="1109" y="1301"/>
                    <a:pt x="1258" y="1655"/>
                  </a:cubicBezTo>
                  <a:cubicBezTo>
                    <a:pt x="1406" y="2018"/>
                    <a:pt x="1631" y="2139"/>
                    <a:pt x="1897" y="2139"/>
                  </a:cubicBezTo>
                  <a:cubicBezTo>
                    <a:pt x="2436" y="2139"/>
                    <a:pt x="3144" y="1641"/>
                    <a:pt x="3722" y="1641"/>
                  </a:cubicBezTo>
                  <a:cubicBezTo>
                    <a:pt x="3849" y="1641"/>
                    <a:pt x="3970" y="1665"/>
                    <a:pt x="4082" y="1724"/>
                  </a:cubicBezTo>
                  <a:cubicBezTo>
                    <a:pt x="5351" y="2421"/>
                    <a:pt x="4082" y="3107"/>
                    <a:pt x="3979" y="3953"/>
                  </a:cubicBezTo>
                  <a:cubicBezTo>
                    <a:pt x="3807" y="5474"/>
                    <a:pt x="5717" y="5188"/>
                    <a:pt x="6574" y="5394"/>
                  </a:cubicBezTo>
                  <a:cubicBezTo>
                    <a:pt x="9524" y="6092"/>
                    <a:pt x="6437" y="9213"/>
                    <a:pt x="5785" y="10402"/>
                  </a:cubicBezTo>
                  <a:cubicBezTo>
                    <a:pt x="4836" y="12129"/>
                    <a:pt x="5991" y="14655"/>
                    <a:pt x="7969" y="15090"/>
                  </a:cubicBezTo>
                  <a:cubicBezTo>
                    <a:pt x="7973" y="15091"/>
                    <a:pt x="7976" y="15091"/>
                    <a:pt x="7980" y="15091"/>
                  </a:cubicBezTo>
                  <a:cubicBezTo>
                    <a:pt x="8081" y="15091"/>
                    <a:pt x="8246" y="14814"/>
                    <a:pt x="8347" y="14814"/>
                  </a:cubicBezTo>
                  <a:cubicBezTo>
                    <a:pt x="8351" y="14814"/>
                    <a:pt x="8354" y="14815"/>
                    <a:pt x="8358" y="14815"/>
                  </a:cubicBezTo>
                  <a:lnTo>
                    <a:pt x="8358" y="14815"/>
                  </a:lnTo>
                  <a:cubicBezTo>
                    <a:pt x="6483" y="14404"/>
                    <a:pt x="5248" y="11957"/>
                    <a:pt x="6117" y="10265"/>
                  </a:cubicBezTo>
                  <a:cubicBezTo>
                    <a:pt x="6723" y="9076"/>
                    <a:pt x="9982" y="5806"/>
                    <a:pt x="6975" y="5120"/>
                  </a:cubicBezTo>
                  <a:cubicBezTo>
                    <a:pt x="6128" y="4925"/>
                    <a:pt x="4322" y="5234"/>
                    <a:pt x="4368" y="3782"/>
                  </a:cubicBezTo>
                  <a:cubicBezTo>
                    <a:pt x="4402" y="2924"/>
                    <a:pt x="5660" y="2376"/>
                    <a:pt x="4654" y="1564"/>
                  </a:cubicBezTo>
                  <a:cubicBezTo>
                    <a:pt x="4486" y="1425"/>
                    <a:pt x="4297" y="1373"/>
                    <a:pt x="4098" y="1373"/>
                  </a:cubicBezTo>
                  <a:cubicBezTo>
                    <a:pt x="3494" y="1373"/>
                    <a:pt x="2792" y="1849"/>
                    <a:pt x="2269" y="1849"/>
                  </a:cubicBezTo>
                  <a:cubicBezTo>
                    <a:pt x="2010" y="1849"/>
                    <a:pt x="1795" y="1732"/>
                    <a:pt x="1658" y="1381"/>
                  </a:cubicBezTo>
                  <a:cubicBezTo>
                    <a:pt x="1521" y="1049"/>
                    <a:pt x="1989" y="363"/>
                    <a:pt x="1795" y="112"/>
                  </a:cubicBezTo>
                  <a:cubicBezTo>
                    <a:pt x="1737" y="33"/>
                    <a:pt x="1645" y="1"/>
                    <a:pt x="153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9"/>
            <p:cNvSpPr/>
            <p:nvPr/>
          </p:nvSpPr>
          <p:spPr>
            <a:xfrm>
              <a:off x="4402632" y="2998991"/>
              <a:ext cx="271967" cy="567687"/>
            </a:xfrm>
            <a:custGeom>
              <a:rect b="b" l="l" r="r" t="t"/>
              <a:pathLst>
                <a:path extrusionOk="0" h="18283" w="8759">
                  <a:moveTo>
                    <a:pt x="2128" y="1"/>
                  </a:moveTo>
                  <a:cubicBezTo>
                    <a:pt x="2109" y="9"/>
                    <a:pt x="2091" y="19"/>
                    <a:pt x="2073" y="30"/>
                  </a:cubicBezTo>
                  <a:lnTo>
                    <a:pt x="2073" y="30"/>
                  </a:lnTo>
                  <a:cubicBezTo>
                    <a:pt x="2095" y="20"/>
                    <a:pt x="2117" y="10"/>
                    <a:pt x="2139" y="1"/>
                  </a:cubicBezTo>
                  <a:close/>
                  <a:moveTo>
                    <a:pt x="2073" y="30"/>
                  </a:moveTo>
                  <a:lnTo>
                    <a:pt x="2073" y="30"/>
                  </a:lnTo>
                  <a:cubicBezTo>
                    <a:pt x="1722" y="190"/>
                    <a:pt x="1400" y="380"/>
                    <a:pt x="1106" y="616"/>
                  </a:cubicBezTo>
                  <a:lnTo>
                    <a:pt x="1106" y="616"/>
                  </a:lnTo>
                  <a:cubicBezTo>
                    <a:pt x="1134" y="597"/>
                    <a:pt x="1162" y="578"/>
                    <a:pt x="1191" y="560"/>
                  </a:cubicBezTo>
                  <a:lnTo>
                    <a:pt x="1191" y="560"/>
                  </a:lnTo>
                  <a:cubicBezTo>
                    <a:pt x="1159" y="582"/>
                    <a:pt x="1128" y="603"/>
                    <a:pt x="1099" y="622"/>
                  </a:cubicBezTo>
                  <a:lnTo>
                    <a:pt x="1099" y="622"/>
                  </a:lnTo>
                  <a:cubicBezTo>
                    <a:pt x="1101" y="620"/>
                    <a:pt x="1104" y="618"/>
                    <a:pt x="1106" y="616"/>
                  </a:cubicBezTo>
                  <a:lnTo>
                    <a:pt x="1106" y="616"/>
                  </a:lnTo>
                  <a:cubicBezTo>
                    <a:pt x="1100" y="621"/>
                    <a:pt x="1093" y="625"/>
                    <a:pt x="1087" y="630"/>
                  </a:cubicBezTo>
                  <a:cubicBezTo>
                    <a:pt x="1091" y="627"/>
                    <a:pt x="1095" y="625"/>
                    <a:pt x="1099" y="622"/>
                  </a:cubicBezTo>
                  <a:lnTo>
                    <a:pt x="1099" y="622"/>
                  </a:lnTo>
                  <a:cubicBezTo>
                    <a:pt x="1091" y="628"/>
                    <a:pt x="1083" y="635"/>
                    <a:pt x="1076" y="641"/>
                  </a:cubicBezTo>
                  <a:cubicBezTo>
                    <a:pt x="1" y="1579"/>
                    <a:pt x="1362" y="1098"/>
                    <a:pt x="1750" y="1681"/>
                  </a:cubicBezTo>
                  <a:cubicBezTo>
                    <a:pt x="2356" y="2550"/>
                    <a:pt x="447" y="3385"/>
                    <a:pt x="756" y="4483"/>
                  </a:cubicBezTo>
                  <a:cubicBezTo>
                    <a:pt x="1076" y="5660"/>
                    <a:pt x="2608" y="5146"/>
                    <a:pt x="3328" y="5935"/>
                  </a:cubicBezTo>
                  <a:cubicBezTo>
                    <a:pt x="4323" y="7032"/>
                    <a:pt x="3305" y="8096"/>
                    <a:pt x="2471" y="8782"/>
                  </a:cubicBezTo>
                  <a:cubicBezTo>
                    <a:pt x="1362" y="9708"/>
                    <a:pt x="767" y="10840"/>
                    <a:pt x="893" y="12326"/>
                  </a:cubicBezTo>
                  <a:cubicBezTo>
                    <a:pt x="985" y="13355"/>
                    <a:pt x="1502" y="13671"/>
                    <a:pt x="2181" y="13671"/>
                  </a:cubicBezTo>
                  <a:cubicBezTo>
                    <a:pt x="3185" y="13671"/>
                    <a:pt x="4543" y="12982"/>
                    <a:pt x="5409" y="12886"/>
                  </a:cubicBezTo>
                  <a:cubicBezTo>
                    <a:pt x="5510" y="12876"/>
                    <a:pt x="5605" y="12870"/>
                    <a:pt x="5695" y="12870"/>
                  </a:cubicBezTo>
                  <a:cubicBezTo>
                    <a:pt x="8294" y="12870"/>
                    <a:pt x="6378" y="17211"/>
                    <a:pt x="5306" y="18283"/>
                  </a:cubicBezTo>
                  <a:cubicBezTo>
                    <a:pt x="5421" y="18169"/>
                    <a:pt x="5592" y="18123"/>
                    <a:pt x="5706" y="18009"/>
                  </a:cubicBezTo>
                  <a:cubicBezTo>
                    <a:pt x="6760" y="16966"/>
                    <a:pt x="8758" y="12595"/>
                    <a:pt x="6069" y="12595"/>
                  </a:cubicBezTo>
                  <a:cubicBezTo>
                    <a:pt x="6015" y="12595"/>
                    <a:pt x="5959" y="12597"/>
                    <a:pt x="5901" y="12601"/>
                  </a:cubicBezTo>
                  <a:cubicBezTo>
                    <a:pt x="4815" y="12669"/>
                    <a:pt x="3831" y="13344"/>
                    <a:pt x="2745" y="13412"/>
                  </a:cubicBezTo>
                  <a:cubicBezTo>
                    <a:pt x="2701" y="13415"/>
                    <a:pt x="2658" y="13416"/>
                    <a:pt x="2616" y="13416"/>
                  </a:cubicBezTo>
                  <a:cubicBezTo>
                    <a:pt x="1208" y="13416"/>
                    <a:pt x="1129" y="11948"/>
                    <a:pt x="1373" y="10771"/>
                  </a:cubicBezTo>
                  <a:cubicBezTo>
                    <a:pt x="1705" y="9182"/>
                    <a:pt x="2905" y="8885"/>
                    <a:pt x="3740" y="7730"/>
                  </a:cubicBezTo>
                  <a:cubicBezTo>
                    <a:pt x="4700" y="6404"/>
                    <a:pt x="3660" y="5443"/>
                    <a:pt x="2413" y="5112"/>
                  </a:cubicBezTo>
                  <a:cubicBezTo>
                    <a:pt x="756" y="4666"/>
                    <a:pt x="950" y="3705"/>
                    <a:pt x="1853" y="2516"/>
                  </a:cubicBezTo>
                  <a:cubicBezTo>
                    <a:pt x="2208" y="2036"/>
                    <a:pt x="2516" y="1590"/>
                    <a:pt x="1853" y="1190"/>
                  </a:cubicBezTo>
                  <a:cubicBezTo>
                    <a:pt x="1385" y="911"/>
                    <a:pt x="589" y="1176"/>
                    <a:pt x="1327" y="477"/>
                  </a:cubicBezTo>
                  <a:lnTo>
                    <a:pt x="1327" y="477"/>
                  </a:lnTo>
                  <a:cubicBezTo>
                    <a:pt x="1455" y="404"/>
                    <a:pt x="1589" y="337"/>
                    <a:pt x="1727" y="275"/>
                  </a:cubicBezTo>
                  <a:cubicBezTo>
                    <a:pt x="1857" y="225"/>
                    <a:pt x="1952" y="105"/>
                    <a:pt x="2073" y="3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9"/>
            <p:cNvSpPr/>
            <p:nvPr/>
          </p:nvSpPr>
          <p:spPr>
            <a:xfrm>
              <a:off x="4213397" y="2924184"/>
              <a:ext cx="311804" cy="579859"/>
            </a:xfrm>
            <a:custGeom>
              <a:rect b="b" l="l" r="r" t="t"/>
              <a:pathLst>
                <a:path extrusionOk="0" h="18675" w="10042">
                  <a:moveTo>
                    <a:pt x="2911" y="0"/>
                  </a:moveTo>
                  <a:cubicBezTo>
                    <a:pt x="2760" y="0"/>
                    <a:pt x="2517" y="49"/>
                    <a:pt x="2152" y="163"/>
                  </a:cubicBezTo>
                  <a:cubicBezTo>
                    <a:pt x="2003" y="220"/>
                    <a:pt x="1900" y="392"/>
                    <a:pt x="1752" y="438"/>
                  </a:cubicBezTo>
                  <a:lnTo>
                    <a:pt x="1763" y="449"/>
                  </a:lnTo>
                  <a:cubicBezTo>
                    <a:pt x="2131" y="332"/>
                    <a:pt x="2375" y="281"/>
                    <a:pt x="2524" y="281"/>
                  </a:cubicBezTo>
                  <a:cubicBezTo>
                    <a:pt x="3278" y="281"/>
                    <a:pt x="1632" y="1574"/>
                    <a:pt x="1603" y="2118"/>
                  </a:cubicBezTo>
                  <a:cubicBezTo>
                    <a:pt x="1523" y="3410"/>
                    <a:pt x="4336" y="3799"/>
                    <a:pt x="5136" y="4325"/>
                  </a:cubicBezTo>
                  <a:cubicBezTo>
                    <a:pt x="6874" y="5457"/>
                    <a:pt x="6257" y="6932"/>
                    <a:pt x="4713" y="7755"/>
                  </a:cubicBezTo>
                  <a:cubicBezTo>
                    <a:pt x="4208" y="8015"/>
                    <a:pt x="3690" y="8248"/>
                    <a:pt x="3186" y="8511"/>
                  </a:cubicBezTo>
                  <a:lnTo>
                    <a:pt x="3186" y="8511"/>
                  </a:lnTo>
                  <a:cubicBezTo>
                    <a:pt x="3678" y="8284"/>
                    <a:pt x="4181" y="8097"/>
                    <a:pt x="4542" y="7904"/>
                  </a:cubicBezTo>
                  <a:cubicBezTo>
                    <a:pt x="6074" y="7080"/>
                    <a:pt x="7731" y="5491"/>
                    <a:pt x="5536" y="4039"/>
                  </a:cubicBezTo>
                  <a:cubicBezTo>
                    <a:pt x="4713" y="3502"/>
                    <a:pt x="1923" y="3136"/>
                    <a:pt x="1992" y="1844"/>
                  </a:cubicBezTo>
                  <a:cubicBezTo>
                    <a:pt x="2021" y="1298"/>
                    <a:pt x="3683" y="0"/>
                    <a:pt x="2911" y="0"/>
                  </a:cubicBezTo>
                  <a:close/>
                  <a:moveTo>
                    <a:pt x="3186" y="8511"/>
                  </a:moveTo>
                  <a:cubicBezTo>
                    <a:pt x="2762" y="8708"/>
                    <a:pt x="2346" y="8934"/>
                    <a:pt x="2036" y="9221"/>
                  </a:cubicBezTo>
                  <a:lnTo>
                    <a:pt x="2036" y="9221"/>
                  </a:lnTo>
                  <a:cubicBezTo>
                    <a:pt x="2104" y="9167"/>
                    <a:pt x="2177" y="9112"/>
                    <a:pt x="2255" y="9058"/>
                  </a:cubicBezTo>
                  <a:cubicBezTo>
                    <a:pt x="2555" y="8855"/>
                    <a:pt x="2868" y="8677"/>
                    <a:pt x="3186" y="8511"/>
                  </a:cubicBezTo>
                  <a:close/>
                  <a:moveTo>
                    <a:pt x="2036" y="9221"/>
                  </a:moveTo>
                  <a:cubicBezTo>
                    <a:pt x="1" y="10847"/>
                    <a:pt x="2364" y="12614"/>
                    <a:pt x="4256" y="13300"/>
                  </a:cubicBezTo>
                  <a:cubicBezTo>
                    <a:pt x="5502" y="13758"/>
                    <a:pt x="7114" y="13906"/>
                    <a:pt x="8200" y="14730"/>
                  </a:cubicBezTo>
                  <a:cubicBezTo>
                    <a:pt x="9649" y="15813"/>
                    <a:pt x="8583" y="17500"/>
                    <a:pt x="7795" y="18665"/>
                  </a:cubicBezTo>
                  <a:lnTo>
                    <a:pt x="7795" y="18665"/>
                  </a:lnTo>
                  <a:cubicBezTo>
                    <a:pt x="7879" y="18547"/>
                    <a:pt x="8100" y="18523"/>
                    <a:pt x="8189" y="18400"/>
                  </a:cubicBezTo>
                  <a:cubicBezTo>
                    <a:pt x="8978" y="17233"/>
                    <a:pt x="10041" y="15541"/>
                    <a:pt x="8600" y="14455"/>
                  </a:cubicBezTo>
                  <a:cubicBezTo>
                    <a:pt x="7514" y="13632"/>
                    <a:pt x="5902" y="13483"/>
                    <a:pt x="4644" y="13026"/>
                  </a:cubicBezTo>
                  <a:cubicBezTo>
                    <a:pt x="3535" y="12626"/>
                    <a:pt x="1432" y="11688"/>
                    <a:pt x="1523" y="10202"/>
                  </a:cubicBezTo>
                  <a:cubicBezTo>
                    <a:pt x="1551" y="9807"/>
                    <a:pt x="1748" y="9488"/>
                    <a:pt x="2036" y="9221"/>
                  </a:cubicBezTo>
                  <a:close/>
                  <a:moveTo>
                    <a:pt x="7795" y="18665"/>
                  </a:moveTo>
                  <a:cubicBezTo>
                    <a:pt x="7792" y="18668"/>
                    <a:pt x="7791" y="18671"/>
                    <a:pt x="7789" y="18674"/>
                  </a:cubicBezTo>
                  <a:cubicBezTo>
                    <a:pt x="7791" y="18671"/>
                    <a:pt x="7793" y="18668"/>
                    <a:pt x="7795" y="18665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9"/>
            <p:cNvSpPr/>
            <p:nvPr/>
          </p:nvSpPr>
          <p:spPr>
            <a:xfrm>
              <a:off x="4219142" y="3438044"/>
              <a:ext cx="749112" cy="421783"/>
            </a:xfrm>
            <a:custGeom>
              <a:rect b="b" l="l" r="r" t="t"/>
              <a:pathLst>
                <a:path extrusionOk="0" h="13584" w="24126">
                  <a:moveTo>
                    <a:pt x="17376" y="0"/>
                  </a:moveTo>
                  <a:cubicBezTo>
                    <a:pt x="16236" y="0"/>
                    <a:pt x="15083" y="289"/>
                    <a:pt x="14075" y="841"/>
                  </a:cubicBezTo>
                  <a:cubicBezTo>
                    <a:pt x="11721" y="2122"/>
                    <a:pt x="8420" y="2257"/>
                    <a:pt x="7132" y="2257"/>
                  </a:cubicBezTo>
                  <a:cubicBezTo>
                    <a:pt x="6787" y="2257"/>
                    <a:pt x="6586" y="2247"/>
                    <a:pt x="6586" y="2247"/>
                  </a:cubicBezTo>
                  <a:cubicBezTo>
                    <a:pt x="6586" y="2247"/>
                    <a:pt x="5111" y="2156"/>
                    <a:pt x="2733" y="1813"/>
                  </a:cubicBezTo>
                  <a:cubicBezTo>
                    <a:pt x="2638" y="1799"/>
                    <a:pt x="2551" y="1792"/>
                    <a:pt x="2471" y="1792"/>
                  </a:cubicBezTo>
                  <a:cubicBezTo>
                    <a:pt x="1151" y="1792"/>
                    <a:pt x="1761" y="3550"/>
                    <a:pt x="1761" y="3550"/>
                  </a:cubicBezTo>
                  <a:cubicBezTo>
                    <a:pt x="1761" y="3550"/>
                    <a:pt x="0" y="3596"/>
                    <a:pt x="206" y="5140"/>
                  </a:cubicBezTo>
                  <a:cubicBezTo>
                    <a:pt x="412" y="6683"/>
                    <a:pt x="1910" y="7998"/>
                    <a:pt x="1910" y="7998"/>
                  </a:cubicBezTo>
                  <a:cubicBezTo>
                    <a:pt x="1910" y="7998"/>
                    <a:pt x="1109" y="8421"/>
                    <a:pt x="1498" y="9565"/>
                  </a:cubicBezTo>
                  <a:cubicBezTo>
                    <a:pt x="1882" y="10660"/>
                    <a:pt x="3651" y="13583"/>
                    <a:pt x="12071" y="13583"/>
                  </a:cubicBezTo>
                  <a:cubicBezTo>
                    <a:pt x="12436" y="13583"/>
                    <a:pt x="12815" y="13578"/>
                    <a:pt x="13206" y="13566"/>
                  </a:cubicBezTo>
                  <a:cubicBezTo>
                    <a:pt x="22845" y="13280"/>
                    <a:pt x="24125" y="7163"/>
                    <a:pt x="22719" y="3528"/>
                  </a:cubicBezTo>
                  <a:cubicBezTo>
                    <a:pt x="21795" y="1112"/>
                    <a:pt x="19612" y="0"/>
                    <a:pt x="17376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9"/>
            <p:cNvSpPr/>
            <p:nvPr/>
          </p:nvSpPr>
          <p:spPr>
            <a:xfrm>
              <a:off x="4219142" y="3361844"/>
              <a:ext cx="749112" cy="421783"/>
            </a:xfrm>
            <a:custGeom>
              <a:rect b="b" l="l" r="r" t="t"/>
              <a:pathLst>
                <a:path extrusionOk="0" h="13584" w="24126">
                  <a:moveTo>
                    <a:pt x="17376" y="0"/>
                  </a:moveTo>
                  <a:cubicBezTo>
                    <a:pt x="16236" y="0"/>
                    <a:pt x="15083" y="289"/>
                    <a:pt x="14075" y="841"/>
                  </a:cubicBezTo>
                  <a:cubicBezTo>
                    <a:pt x="11721" y="2122"/>
                    <a:pt x="8420" y="2257"/>
                    <a:pt x="7132" y="2257"/>
                  </a:cubicBezTo>
                  <a:cubicBezTo>
                    <a:pt x="6787" y="2257"/>
                    <a:pt x="6586" y="2247"/>
                    <a:pt x="6586" y="2247"/>
                  </a:cubicBezTo>
                  <a:cubicBezTo>
                    <a:pt x="6586" y="2247"/>
                    <a:pt x="5111" y="2156"/>
                    <a:pt x="2733" y="1813"/>
                  </a:cubicBezTo>
                  <a:cubicBezTo>
                    <a:pt x="2638" y="1799"/>
                    <a:pt x="2551" y="1792"/>
                    <a:pt x="2471" y="1792"/>
                  </a:cubicBezTo>
                  <a:cubicBezTo>
                    <a:pt x="1151" y="1792"/>
                    <a:pt x="1761" y="3550"/>
                    <a:pt x="1761" y="3550"/>
                  </a:cubicBezTo>
                  <a:cubicBezTo>
                    <a:pt x="1761" y="3550"/>
                    <a:pt x="0" y="3596"/>
                    <a:pt x="206" y="5140"/>
                  </a:cubicBezTo>
                  <a:cubicBezTo>
                    <a:pt x="412" y="6683"/>
                    <a:pt x="1910" y="7998"/>
                    <a:pt x="1910" y="7998"/>
                  </a:cubicBezTo>
                  <a:cubicBezTo>
                    <a:pt x="1910" y="7998"/>
                    <a:pt x="1109" y="8421"/>
                    <a:pt x="1498" y="9565"/>
                  </a:cubicBezTo>
                  <a:cubicBezTo>
                    <a:pt x="1882" y="10660"/>
                    <a:pt x="3651" y="13583"/>
                    <a:pt x="12071" y="13583"/>
                  </a:cubicBezTo>
                  <a:cubicBezTo>
                    <a:pt x="12436" y="13583"/>
                    <a:pt x="12815" y="13578"/>
                    <a:pt x="13206" y="13566"/>
                  </a:cubicBezTo>
                  <a:cubicBezTo>
                    <a:pt x="22845" y="13280"/>
                    <a:pt x="24125" y="7163"/>
                    <a:pt x="22719" y="3528"/>
                  </a:cubicBezTo>
                  <a:cubicBezTo>
                    <a:pt x="21795" y="1112"/>
                    <a:pt x="19612" y="0"/>
                    <a:pt x="17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9"/>
            <p:cNvSpPr/>
            <p:nvPr/>
          </p:nvSpPr>
          <p:spPr>
            <a:xfrm>
              <a:off x="4990396" y="2844574"/>
              <a:ext cx="291808" cy="251660"/>
            </a:xfrm>
            <a:custGeom>
              <a:rect b="b" l="l" r="r" t="t"/>
              <a:pathLst>
                <a:path extrusionOk="0" h="8105" w="9398">
                  <a:moveTo>
                    <a:pt x="8597" y="1"/>
                  </a:moveTo>
                  <a:cubicBezTo>
                    <a:pt x="8384" y="1"/>
                    <a:pt x="8114" y="95"/>
                    <a:pt x="7787" y="303"/>
                  </a:cubicBezTo>
                  <a:cubicBezTo>
                    <a:pt x="6949" y="837"/>
                    <a:pt x="5921" y="1280"/>
                    <a:pt x="4818" y="1280"/>
                  </a:cubicBezTo>
                  <a:cubicBezTo>
                    <a:pt x="3891" y="1280"/>
                    <a:pt x="2911" y="967"/>
                    <a:pt x="1944" y="132"/>
                  </a:cubicBezTo>
                  <a:cubicBezTo>
                    <a:pt x="1944" y="132"/>
                    <a:pt x="1936" y="131"/>
                    <a:pt x="1922" y="131"/>
                  </a:cubicBezTo>
                  <a:cubicBezTo>
                    <a:pt x="1757" y="131"/>
                    <a:pt x="751" y="180"/>
                    <a:pt x="698" y="1355"/>
                  </a:cubicBezTo>
                  <a:cubicBezTo>
                    <a:pt x="630" y="2647"/>
                    <a:pt x="1087" y="3070"/>
                    <a:pt x="641" y="4179"/>
                  </a:cubicBezTo>
                  <a:cubicBezTo>
                    <a:pt x="195" y="5288"/>
                    <a:pt x="241" y="5734"/>
                    <a:pt x="721" y="6031"/>
                  </a:cubicBezTo>
                  <a:cubicBezTo>
                    <a:pt x="721" y="6031"/>
                    <a:pt x="1" y="7426"/>
                    <a:pt x="1098" y="7746"/>
                  </a:cubicBezTo>
                  <a:cubicBezTo>
                    <a:pt x="1258" y="7793"/>
                    <a:pt x="1395" y="7812"/>
                    <a:pt x="1517" y="7812"/>
                  </a:cubicBezTo>
                  <a:cubicBezTo>
                    <a:pt x="2141" y="7812"/>
                    <a:pt x="2403" y="7312"/>
                    <a:pt x="3571" y="7312"/>
                  </a:cubicBezTo>
                  <a:cubicBezTo>
                    <a:pt x="3764" y="7312"/>
                    <a:pt x="3982" y="7326"/>
                    <a:pt x="4231" y="7358"/>
                  </a:cubicBezTo>
                  <a:cubicBezTo>
                    <a:pt x="5864" y="7567"/>
                    <a:pt x="7081" y="8105"/>
                    <a:pt x="7629" y="8105"/>
                  </a:cubicBezTo>
                  <a:cubicBezTo>
                    <a:pt x="7768" y="8105"/>
                    <a:pt x="7864" y="8070"/>
                    <a:pt x="7913" y="7987"/>
                  </a:cubicBezTo>
                  <a:cubicBezTo>
                    <a:pt x="8153" y="7575"/>
                    <a:pt x="7364" y="6146"/>
                    <a:pt x="6163" y="5517"/>
                  </a:cubicBezTo>
                  <a:cubicBezTo>
                    <a:pt x="7261" y="4911"/>
                    <a:pt x="8130" y="3962"/>
                    <a:pt x="8667" y="2819"/>
                  </a:cubicBezTo>
                  <a:cubicBezTo>
                    <a:pt x="9397" y="1296"/>
                    <a:pt x="9389" y="1"/>
                    <a:pt x="8597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9"/>
            <p:cNvSpPr/>
            <p:nvPr/>
          </p:nvSpPr>
          <p:spPr>
            <a:xfrm>
              <a:off x="4993413" y="2844574"/>
              <a:ext cx="285753" cy="194125"/>
            </a:xfrm>
            <a:custGeom>
              <a:rect b="b" l="l" r="r" t="t"/>
              <a:pathLst>
                <a:path extrusionOk="0" h="6252" w="9203">
                  <a:moveTo>
                    <a:pt x="8402" y="1"/>
                  </a:moveTo>
                  <a:cubicBezTo>
                    <a:pt x="8189" y="1"/>
                    <a:pt x="7919" y="95"/>
                    <a:pt x="7592" y="303"/>
                  </a:cubicBezTo>
                  <a:cubicBezTo>
                    <a:pt x="6752" y="832"/>
                    <a:pt x="5725" y="1277"/>
                    <a:pt x="4623" y="1277"/>
                  </a:cubicBezTo>
                  <a:cubicBezTo>
                    <a:pt x="3700" y="1277"/>
                    <a:pt x="2725" y="965"/>
                    <a:pt x="1761" y="132"/>
                  </a:cubicBezTo>
                  <a:cubicBezTo>
                    <a:pt x="1761" y="132"/>
                    <a:pt x="1750" y="131"/>
                    <a:pt x="1730" y="131"/>
                  </a:cubicBezTo>
                  <a:cubicBezTo>
                    <a:pt x="1541" y="131"/>
                    <a:pt x="555" y="187"/>
                    <a:pt x="503" y="1355"/>
                  </a:cubicBezTo>
                  <a:cubicBezTo>
                    <a:pt x="446" y="2647"/>
                    <a:pt x="892" y="3070"/>
                    <a:pt x="446" y="4179"/>
                  </a:cubicBezTo>
                  <a:cubicBezTo>
                    <a:pt x="0" y="5288"/>
                    <a:pt x="46" y="5734"/>
                    <a:pt x="515" y="6031"/>
                  </a:cubicBezTo>
                  <a:cubicBezTo>
                    <a:pt x="515" y="6031"/>
                    <a:pt x="515" y="6043"/>
                    <a:pt x="515" y="6043"/>
                  </a:cubicBezTo>
                  <a:cubicBezTo>
                    <a:pt x="789" y="6153"/>
                    <a:pt x="1229" y="6251"/>
                    <a:pt x="1950" y="6251"/>
                  </a:cubicBezTo>
                  <a:cubicBezTo>
                    <a:pt x="2281" y="6251"/>
                    <a:pt x="2672" y="6231"/>
                    <a:pt x="3133" y="6180"/>
                  </a:cubicBezTo>
                  <a:cubicBezTo>
                    <a:pt x="4596" y="6031"/>
                    <a:pt x="5523" y="5723"/>
                    <a:pt x="6049" y="5471"/>
                  </a:cubicBezTo>
                  <a:cubicBezTo>
                    <a:pt x="7112" y="4854"/>
                    <a:pt x="7946" y="3928"/>
                    <a:pt x="8472" y="2819"/>
                  </a:cubicBezTo>
                  <a:cubicBezTo>
                    <a:pt x="9202" y="1296"/>
                    <a:pt x="9194" y="1"/>
                    <a:pt x="8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9"/>
            <p:cNvSpPr/>
            <p:nvPr/>
          </p:nvSpPr>
          <p:spPr>
            <a:xfrm>
              <a:off x="3674664" y="2603633"/>
              <a:ext cx="678722" cy="510679"/>
            </a:xfrm>
            <a:custGeom>
              <a:rect b="b" l="l" r="r" t="t"/>
              <a:pathLst>
                <a:path extrusionOk="0" h="16447" w="21859">
                  <a:moveTo>
                    <a:pt x="10918" y="1"/>
                  </a:moveTo>
                  <a:cubicBezTo>
                    <a:pt x="7674" y="1"/>
                    <a:pt x="5211" y="2838"/>
                    <a:pt x="5211" y="2838"/>
                  </a:cubicBezTo>
                  <a:cubicBezTo>
                    <a:pt x="0" y="9105"/>
                    <a:pt x="6506" y="16150"/>
                    <a:pt x="13456" y="16150"/>
                  </a:cubicBezTo>
                  <a:cubicBezTo>
                    <a:pt x="14406" y="16150"/>
                    <a:pt x="15364" y="16018"/>
                    <a:pt x="16301" y="15735"/>
                  </a:cubicBezTo>
                  <a:lnTo>
                    <a:pt x="16301" y="15735"/>
                  </a:lnTo>
                  <a:cubicBezTo>
                    <a:pt x="16301" y="15735"/>
                    <a:pt x="16086" y="16446"/>
                    <a:pt x="16460" y="16446"/>
                  </a:cubicBezTo>
                  <a:cubicBezTo>
                    <a:pt x="16472" y="16446"/>
                    <a:pt x="16483" y="16445"/>
                    <a:pt x="16496" y="16444"/>
                  </a:cubicBezTo>
                  <a:cubicBezTo>
                    <a:pt x="16907" y="16398"/>
                    <a:pt x="16553" y="15735"/>
                    <a:pt x="16553" y="15735"/>
                  </a:cubicBezTo>
                  <a:lnTo>
                    <a:pt x="16553" y="15735"/>
                  </a:lnTo>
                  <a:cubicBezTo>
                    <a:pt x="16553" y="15735"/>
                    <a:pt x="16792" y="16105"/>
                    <a:pt x="17023" y="16105"/>
                  </a:cubicBezTo>
                  <a:cubicBezTo>
                    <a:pt x="17073" y="16105"/>
                    <a:pt x="17123" y="16087"/>
                    <a:pt x="17170" y="16044"/>
                  </a:cubicBezTo>
                  <a:cubicBezTo>
                    <a:pt x="17422" y="15804"/>
                    <a:pt x="16679" y="15564"/>
                    <a:pt x="16679" y="15564"/>
                  </a:cubicBezTo>
                  <a:cubicBezTo>
                    <a:pt x="16679" y="15564"/>
                    <a:pt x="21858" y="10682"/>
                    <a:pt x="16839" y="3707"/>
                  </a:cubicBezTo>
                  <a:cubicBezTo>
                    <a:pt x="14817" y="899"/>
                    <a:pt x="12744" y="1"/>
                    <a:pt x="109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9"/>
            <p:cNvSpPr/>
            <p:nvPr/>
          </p:nvSpPr>
          <p:spPr>
            <a:xfrm>
              <a:off x="3823576" y="2762418"/>
              <a:ext cx="31795" cy="22667"/>
            </a:xfrm>
            <a:custGeom>
              <a:rect b="b" l="l" r="r" t="t"/>
              <a:pathLst>
                <a:path extrusionOk="0" h="730" w="1024">
                  <a:moveTo>
                    <a:pt x="516" y="1"/>
                  </a:moveTo>
                  <a:cubicBezTo>
                    <a:pt x="477" y="1"/>
                    <a:pt x="436" y="8"/>
                    <a:pt x="392" y="22"/>
                  </a:cubicBezTo>
                  <a:cubicBezTo>
                    <a:pt x="0" y="167"/>
                    <a:pt x="157" y="729"/>
                    <a:pt x="510" y="729"/>
                  </a:cubicBezTo>
                  <a:cubicBezTo>
                    <a:pt x="549" y="729"/>
                    <a:pt x="589" y="723"/>
                    <a:pt x="632" y="708"/>
                  </a:cubicBezTo>
                  <a:cubicBezTo>
                    <a:pt x="1024" y="564"/>
                    <a:pt x="876" y="1"/>
                    <a:pt x="5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9"/>
            <p:cNvSpPr/>
            <p:nvPr/>
          </p:nvSpPr>
          <p:spPr>
            <a:xfrm>
              <a:off x="3825066" y="2823181"/>
              <a:ext cx="125069" cy="183506"/>
            </a:xfrm>
            <a:custGeom>
              <a:rect b="b" l="l" r="r" t="t"/>
              <a:pathLst>
                <a:path extrusionOk="0" h="5910" w="4028">
                  <a:moveTo>
                    <a:pt x="395" y="0"/>
                  </a:moveTo>
                  <a:cubicBezTo>
                    <a:pt x="267" y="0"/>
                    <a:pt x="92" y="114"/>
                    <a:pt x="92" y="238"/>
                  </a:cubicBezTo>
                  <a:cubicBezTo>
                    <a:pt x="1" y="2639"/>
                    <a:pt x="1350" y="4868"/>
                    <a:pt x="3522" y="5897"/>
                  </a:cubicBezTo>
                  <a:cubicBezTo>
                    <a:pt x="3541" y="5906"/>
                    <a:pt x="3562" y="5910"/>
                    <a:pt x="3584" y="5910"/>
                  </a:cubicBezTo>
                  <a:cubicBezTo>
                    <a:pt x="3765" y="5910"/>
                    <a:pt x="4027" y="5647"/>
                    <a:pt x="3854" y="5566"/>
                  </a:cubicBezTo>
                  <a:cubicBezTo>
                    <a:pt x="1762" y="4582"/>
                    <a:pt x="447" y="2444"/>
                    <a:pt x="527" y="135"/>
                  </a:cubicBezTo>
                  <a:cubicBezTo>
                    <a:pt x="527" y="38"/>
                    <a:pt x="469" y="0"/>
                    <a:pt x="3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9"/>
            <p:cNvSpPr/>
            <p:nvPr/>
          </p:nvSpPr>
          <p:spPr>
            <a:xfrm>
              <a:off x="4198339" y="2506325"/>
              <a:ext cx="558310" cy="555391"/>
            </a:xfrm>
            <a:custGeom>
              <a:rect b="b" l="l" r="r" t="t"/>
              <a:pathLst>
                <a:path extrusionOk="0" h="17887" w="17981">
                  <a:moveTo>
                    <a:pt x="7454" y="1"/>
                  </a:moveTo>
                  <a:cubicBezTo>
                    <a:pt x="4924" y="1"/>
                    <a:pt x="1" y="910"/>
                    <a:pt x="384" y="8053"/>
                  </a:cubicBezTo>
                  <a:cubicBezTo>
                    <a:pt x="842" y="16640"/>
                    <a:pt x="7931" y="17200"/>
                    <a:pt x="7931" y="17200"/>
                  </a:cubicBezTo>
                  <a:cubicBezTo>
                    <a:pt x="7931" y="17200"/>
                    <a:pt x="7508" y="17852"/>
                    <a:pt x="7851" y="17886"/>
                  </a:cubicBezTo>
                  <a:cubicBezTo>
                    <a:pt x="7857" y="17886"/>
                    <a:pt x="7862" y="17886"/>
                    <a:pt x="7868" y="17886"/>
                  </a:cubicBezTo>
                  <a:cubicBezTo>
                    <a:pt x="8192" y="17886"/>
                    <a:pt x="8136" y="17257"/>
                    <a:pt x="8136" y="17257"/>
                  </a:cubicBezTo>
                  <a:lnTo>
                    <a:pt x="8136" y="17257"/>
                  </a:lnTo>
                  <a:cubicBezTo>
                    <a:pt x="8136" y="17257"/>
                    <a:pt x="8240" y="17815"/>
                    <a:pt x="8498" y="17815"/>
                  </a:cubicBezTo>
                  <a:cubicBezTo>
                    <a:pt x="8537" y="17815"/>
                    <a:pt x="8581" y="17802"/>
                    <a:pt x="8628" y="17772"/>
                  </a:cubicBezTo>
                  <a:cubicBezTo>
                    <a:pt x="8983" y="17543"/>
                    <a:pt x="8331" y="17097"/>
                    <a:pt x="8331" y="17097"/>
                  </a:cubicBezTo>
                  <a:cubicBezTo>
                    <a:pt x="15888" y="14056"/>
                    <a:pt x="17981" y="1947"/>
                    <a:pt x="8903" y="107"/>
                  </a:cubicBezTo>
                  <a:cubicBezTo>
                    <a:pt x="8903" y="107"/>
                    <a:pt x="8318" y="1"/>
                    <a:pt x="7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9"/>
            <p:cNvSpPr/>
            <p:nvPr/>
          </p:nvSpPr>
          <p:spPr>
            <a:xfrm>
              <a:off x="4479985" y="2740404"/>
              <a:ext cx="117276" cy="211047"/>
            </a:xfrm>
            <a:custGeom>
              <a:rect b="b" l="l" r="r" t="t"/>
              <a:pathLst>
                <a:path extrusionOk="0" h="6797" w="3777">
                  <a:moveTo>
                    <a:pt x="3208" y="0"/>
                  </a:moveTo>
                  <a:cubicBezTo>
                    <a:pt x="3074" y="0"/>
                    <a:pt x="2872" y="149"/>
                    <a:pt x="2896" y="285"/>
                  </a:cubicBezTo>
                  <a:lnTo>
                    <a:pt x="2884" y="297"/>
                  </a:lnTo>
                  <a:cubicBezTo>
                    <a:pt x="3284" y="2709"/>
                    <a:pt x="2233" y="5133"/>
                    <a:pt x="186" y="6494"/>
                  </a:cubicBezTo>
                  <a:cubicBezTo>
                    <a:pt x="0" y="6618"/>
                    <a:pt x="61" y="6797"/>
                    <a:pt x="215" y="6797"/>
                  </a:cubicBezTo>
                  <a:cubicBezTo>
                    <a:pt x="260" y="6797"/>
                    <a:pt x="312" y="6781"/>
                    <a:pt x="369" y="6745"/>
                  </a:cubicBezTo>
                  <a:cubicBezTo>
                    <a:pt x="2530" y="5282"/>
                    <a:pt x="3776" y="2698"/>
                    <a:pt x="3319" y="91"/>
                  </a:cubicBezTo>
                  <a:cubicBezTo>
                    <a:pt x="3309" y="27"/>
                    <a:pt x="3264" y="0"/>
                    <a:pt x="32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9"/>
            <p:cNvSpPr/>
            <p:nvPr/>
          </p:nvSpPr>
          <p:spPr>
            <a:xfrm>
              <a:off x="3885798" y="2399050"/>
              <a:ext cx="622366" cy="554242"/>
            </a:xfrm>
            <a:custGeom>
              <a:rect b="b" l="l" r="r" t="t"/>
              <a:pathLst>
                <a:path extrusionOk="0" h="17850" w="20044">
                  <a:moveTo>
                    <a:pt x="11975" y="0"/>
                  </a:moveTo>
                  <a:cubicBezTo>
                    <a:pt x="10034" y="0"/>
                    <a:pt x="8438" y="692"/>
                    <a:pt x="8438" y="692"/>
                  </a:cubicBezTo>
                  <a:cubicBezTo>
                    <a:pt x="0" y="4545"/>
                    <a:pt x="4791" y="15853"/>
                    <a:pt x="12852" y="17110"/>
                  </a:cubicBezTo>
                  <a:cubicBezTo>
                    <a:pt x="12852" y="17110"/>
                    <a:pt x="12314" y="17694"/>
                    <a:pt x="12703" y="17831"/>
                  </a:cubicBezTo>
                  <a:cubicBezTo>
                    <a:pt x="12738" y="17844"/>
                    <a:pt x="12770" y="17850"/>
                    <a:pt x="12799" y="17850"/>
                  </a:cubicBezTo>
                  <a:cubicBezTo>
                    <a:pt x="13097" y="17850"/>
                    <a:pt x="13069" y="17214"/>
                    <a:pt x="13069" y="17213"/>
                  </a:cubicBezTo>
                  <a:lnTo>
                    <a:pt x="13069" y="17213"/>
                  </a:lnTo>
                  <a:cubicBezTo>
                    <a:pt x="13069" y="17214"/>
                    <a:pt x="13147" y="17773"/>
                    <a:pt x="13423" y="17773"/>
                  </a:cubicBezTo>
                  <a:cubicBezTo>
                    <a:pt x="13445" y="17773"/>
                    <a:pt x="13468" y="17770"/>
                    <a:pt x="13492" y="17762"/>
                  </a:cubicBezTo>
                  <a:cubicBezTo>
                    <a:pt x="13823" y="17659"/>
                    <a:pt x="13263" y="17122"/>
                    <a:pt x="13263" y="17122"/>
                  </a:cubicBezTo>
                  <a:cubicBezTo>
                    <a:pt x="13263" y="17122"/>
                    <a:pt x="20043" y="14972"/>
                    <a:pt x="18534" y="6500"/>
                  </a:cubicBezTo>
                  <a:cubicBezTo>
                    <a:pt x="17585" y="1162"/>
                    <a:pt x="14490" y="0"/>
                    <a:pt x="11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4045546" y="2538181"/>
              <a:ext cx="70173" cy="211326"/>
            </a:xfrm>
            <a:custGeom>
              <a:rect b="b" l="l" r="r" t="t"/>
              <a:pathLst>
                <a:path extrusionOk="0" h="6806" w="2260">
                  <a:moveTo>
                    <a:pt x="1434" y="0"/>
                  </a:moveTo>
                  <a:cubicBezTo>
                    <a:pt x="1324" y="0"/>
                    <a:pt x="1165" y="71"/>
                    <a:pt x="1121" y="167"/>
                  </a:cubicBezTo>
                  <a:cubicBezTo>
                    <a:pt x="0" y="2293"/>
                    <a:pt x="252" y="4889"/>
                    <a:pt x="1761" y="6753"/>
                  </a:cubicBezTo>
                  <a:cubicBezTo>
                    <a:pt x="1791" y="6790"/>
                    <a:pt x="1833" y="6806"/>
                    <a:pt x="1878" y="6806"/>
                  </a:cubicBezTo>
                  <a:cubicBezTo>
                    <a:pt x="2043" y="6806"/>
                    <a:pt x="2260" y="6603"/>
                    <a:pt x="2161" y="6478"/>
                  </a:cubicBezTo>
                  <a:cubicBezTo>
                    <a:pt x="698" y="4695"/>
                    <a:pt x="446" y="2202"/>
                    <a:pt x="1521" y="155"/>
                  </a:cubicBezTo>
                  <a:cubicBezTo>
                    <a:pt x="1576" y="44"/>
                    <a:pt x="1521" y="0"/>
                    <a:pt x="14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7" name="Google Shape;67;p4"/>
          <p:cNvSpPr txBox="1"/>
          <p:nvPr>
            <p:ph idx="1" type="body"/>
          </p:nvPr>
        </p:nvSpPr>
        <p:spPr>
          <a:xfrm>
            <a:off x="720000" y="1553200"/>
            <a:ext cx="2784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68" name="Google Shape;68;p4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69" name="Google Shape;69;p4"/>
            <p:cNvGrpSpPr/>
            <p:nvPr/>
          </p:nvGrpSpPr>
          <p:grpSpPr>
            <a:xfrm flipH="1" rot="10800000">
              <a:off x="147950" y="4850275"/>
              <a:ext cx="950900" cy="153600"/>
              <a:chOff x="147950" y="139650"/>
              <a:chExt cx="950900" cy="153600"/>
            </a:xfrm>
          </p:grpSpPr>
          <p:sp>
            <p:nvSpPr>
              <p:cNvPr id="70" name="Google Shape;70;p4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5" name="Google Shape;75;p4"/>
            <p:cNvGrpSpPr/>
            <p:nvPr/>
          </p:nvGrpSpPr>
          <p:grpSpPr>
            <a:xfrm flipH="1" rot="10800000">
              <a:off x="8045150" y="139650"/>
              <a:ext cx="950900" cy="153600"/>
              <a:chOff x="8045150" y="4850275"/>
              <a:chExt cx="950900" cy="153600"/>
            </a:xfrm>
          </p:grpSpPr>
          <p:sp>
            <p:nvSpPr>
              <p:cNvPr id="76" name="Google Shape;76;p4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81" name="Google Shape;81;p4"/>
            <p:cNvGrpSpPr/>
            <p:nvPr/>
          </p:nvGrpSpPr>
          <p:grpSpPr>
            <a:xfrm flipH="1" rot="10800000">
              <a:off x="147950" y="139650"/>
              <a:ext cx="153600" cy="950900"/>
              <a:chOff x="147950" y="3855800"/>
              <a:chExt cx="153600" cy="950900"/>
            </a:xfrm>
          </p:grpSpPr>
          <p:sp>
            <p:nvSpPr>
              <p:cNvPr id="82" name="Google Shape;82;p4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87" name="Google Shape;87;p4"/>
            <p:cNvGrpSpPr/>
            <p:nvPr/>
          </p:nvGrpSpPr>
          <p:grpSpPr>
            <a:xfrm flipH="1" rot="5400000">
              <a:off x="8443800" y="4451625"/>
              <a:ext cx="950900" cy="153600"/>
              <a:chOff x="147950" y="139650"/>
              <a:chExt cx="950900" cy="153600"/>
            </a:xfrm>
          </p:grpSpPr>
          <p:sp>
            <p:nvSpPr>
              <p:cNvPr id="88" name="Google Shape;88;p4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" name="Google Shape;89;p4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" name="Google Shape;90;p4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2" name="Google Shape;92;p4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5" name="Google Shape;95;p5"/>
          <p:cNvSpPr txBox="1"/>
          <p:nvPr>
            <p:ph idx="1" type="subTitle"/>
          </p:nvPr>
        </p:nvSpPr>
        <p:spPr>
          <a:xfrm>
            <a:off x="5055246" y="403129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6" name="Google Shape;96;p5"/>
          <p:cNvSpPr txBox="1"/>
          <p:nvPr>
            <p:ph idx="2" type="subTitle"/>
          </p:nvPr>
        </p:nvSpPr>
        <p:spPr>
          <a:xfrm>
            <a:off x="1583154" y="403129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7" name="Google Shape;97;p5"/>
          <p:cNvSpPr txBox="1"/>
          <p:nvPr>
            <p:ph idx="3" type="subTitle"/>
          </p:nvPr>
        </p:nvSpPr>
        <p:spPr>
          <a:xfrm>
            <a:off x="5055246" y="3713000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" name="Google Shape;98;p5"/>
          <p:cNvSpPr txBox="1"/>
          <p:nvPr>
            <p:ph idx="4" type="subTitle"/>
          </p:nvPr>
        </p:nvSpPr>
        <p:spPr>
          <a:xfrm>
            <a:off x="1583154" y="3713000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99" name="Google Shape;99;p5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100" name="Google Shape;100;p5"/>
            <p:cNvGrpSpPr/>
            <p:nvPr/>
          </p:nvGrpSpPr>
          <p:grpSpPr>
            <a:xfrm flipH="1">
              <a:off x="8045150" y="139650"/>
              <a:ext cx="950900" cy="153600"/>
              <a:chOff x="147950" y="139650"/>
              <a:chExt cx="950900" cy="153600"/>
            </a:xfrm>
          </p:grpSpPr>
          <p:sp>
            <p:nvSpPr>
              <p:cNvPr id="101" name="Google Shape;101;p5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02" name="Google Shape;102;p5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03" name="Google Shape;103;p5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06" name="Google Shape;106;p5"/>
            <p:cNvGrpSpPr/>
            <p:nvPr/>
          </p:nvGrpSpPr>
          <p:grpSpPr>
            <a:xfrm flipH="1">
              <a:off x="147950" y="4850275"/>
              <a:ext cx="950900" cy="153600"/>
              <a:chOff x="8045150" y="4850275"/>
              <a:chExt cx="950900" cy="153600"/>
            </a:xfrm>
          </p:grpSpPr>
          <p:sp>
            <p:nvSpPr>
              <p:cNvPr id="107" name="Google Shape;107;p5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08" name="Google Shape;108;p5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0" name="Google Shape;110;p5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12" name="Google Shape;112;p5"/>
            <p:cNvGrpSpPr/>
            <p:nvPr/>
          </p:nvGrpSpPr>
          <p:grpSpPr>
            <a:xfrm flipH="1">
              <a:off x="147950" y="139650"/>
              <a:ext cx="950900" cy="153600"/>
              <a:chOff x="147950" y="139650"/>
              <a:chExt cx="950900" cy="153600"/>
            </a:xfrm>
          </p:grpSpPr>
          <p:sp>
            <p:nvSpPr>
              <p:cNvPr id="113" name="Google Shape;113;p5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18" name="Google Shape;118;p5"/>
            <p:cNvGrpSpPr/>
            <p:nvPr/>
          </p:nvGrpSpPr>
          <p:grpSpPr>
            <a:xfrm flipH="1">
              <a:off x="8045150" y="4850275"/>
              <a:ext cx="950900" cy="153600"/>
              <a:chOff x="8045150" y="4850275"/>
              <a:chExt cx="950900" cy="153600"/>
            </a:xfrm>
          </p:grpSpPr>
          <p:sp>
            <p:nvSpPr>
              <p:cNvPr id="119" name="Google Shape;119;p5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2" name="Google Shape;122;p5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3" name="Google Shape;123;p5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26" name="Google Shape;126;p6"/>
          <p:cNvGrpSpPr/>
          <p:nvPr/>
        </p:nvGrpSpPr>
        <p:grpSpPr>
          <a:xfrm>
            <a:off x="147880" y="139650"/>
            <a:ext cx="8848170" cy="4864225"/>
            <a:chOff x="147880" y="139650"/>
            <a:chExt cx="8848170" cy="4864225"/>
          </a:xfrm>
        </p:grpSpPr>
        <p:grpSp>
          <p:nvGrpSpPr>
            <p:cNvPr id="127" name="Google Shape;127;p6"/>
            <p:cNvGrpSpPr/>
            <p:nvPr/>
          </p:nvGrpSpPr>
          <p:grpSpPr>
            <a:xfrm rot="5400000">
              <a:off x="-250770" y="538300"/>
              <a:ext cx="950900" cy="153600"/>
              <a:chOff x="147950" y="139650"/>
              <a:chExt cx="950900" cy="153600"/>
            </a:xfrm>
          </p:grpSpPr>
          <p:sp>
            <p:nvSpPr>
              <p:cNvPr id="128" name="Google Shape;128;p6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33" name="Google Shape;133;p6"/>
            <p:cNvGrpSpPr/>
            <p:nvPr/>
          </p:nvGrpSpPr>
          <p:grpSpPr>
            <a:xfrm>
              <a:off x="8842450" y="4052975"/>
              <a:ext cx="153600" cy="950900"/>
              <a:chOff x="147950" y="3855800"/>
              <a:chExt cx="153600" cy="950900"/>
            </a:xfrm>
          </p:grpSpPr>
          <p:sp>
            <p:nvSpPr>
              <p:cNvPr id="134" name="Google Shape;134;p6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6" name="Google Shape;136;p6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7" name="Google Shape;137;p6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8" name="Google Shape;138;p6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39" name="Google Shape;139;p6"/>
            <p:cNvGrpSpPr/>
            <p:nvPr/>
          </p:nvGrpSpPr>
          <p:grpSpPr>
            <a:xfrm>
              <a:off x="147950" y="4052975"/>
              <a:ext cx="153600" cy="950900"/>
              <a:chOff x="147950" y="3855800"/>
              <a:chExt cx="153600" cy="950900"/>
            </a:xfrm>
          </p:grpSpPr>
          <p:sp>
            <p:nvSpPr>
              <p:cNvPr id="140" name="Google Shape;140;p6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1" name="Google Shape;141;p6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2" name="Google Shape;142;p6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3" name="Google Shape;143;p6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4" name="Google Shape;144;p6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45" name="Google Shape;145;p6"/>
            <p:cNvGrpSpPr/>
            <p:nvPr/>
          </p:nvGrpSpPr>
          <p:grpSpPr>
            <a:xfrm rot="5400000">
              <a:off x="8443800" y="538300"/>
              <a:ext cx="950900" cy="153600"/>
              <a:chOff x="147950" y="139650"/>
              <a:chExt cx="950900" cy="153600"/>
            </a:xfrm>
          </p:grpSpPr>
          <p:sp>
            <p:nvSpPr>
              <p:cNvPr id="146" name="Google Shape;146;p6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7" name="Google Shape;147;p6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8" name="Google Shape;148;p6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9" name="Google Shape;149;p6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" name="Google Shape;150;p6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3" name="Google Shape;153;p7"/>
          <p:cNvSpPr txBox="1"/>
          <p:nvPr>
            <p:ph idx="1" type="subTitle"/>
          </p:nvPr>
        </p:nvSpPr>
        <p:spPr>
          <a:xfrm>
            <a:off x="4336825" y="1901650"/>
            <a:ext cx="4093800" cy="20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154" name="Google Shape;154;p7"/>
          <p:cNvSpPr/>
          <p:nvPr>
            <p:ph idx="2" type="pic"/>
          </p:nvPr>
        </p:nvSpPr>
        <p:spPr>
          <a:xfrm>
            <a:off x="1229825" y="1551975"/>
            <a:ext cx="1957200" cy="2746500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</p:sp>
      <p:grpSp>
        <p:nvGrpSpPr>
          <p:cNvPr id="155" name="Google Shape;155;p7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156" name="Google Shape;156;p7"/>
            <p:cNvGrpSpPr/>
            <p:nvPr/>
          </p:nvGrpSpPr>
          <p:grpSpPr>
            <a:xfrm flipH="1" rot="10800000">
              <a:off x="147950" y="4850275"/>
              <a:ext cx="950900" cy="153600"/>
              <a:chOff x="147950" y="139650"/>
              <a:chExt cx="950900" cy="153600"/>
            </a:xfrm>
          </p:grpSpPr>
          <p:sp>
            <p:nvSpPr>
              <p:cNvPr id="157" name="Google Shape;157;p7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" name="Google Shape;158;p7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" name="Google Shape;159;p7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" name="Google Shape;160;p7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1" name="Google Shape;161;p7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62" name="Google Shape;162;p7"/>
            <p:cNvGrpSpPr/>
            <p:nvPr/>
          </p:nvGrpSpPr>
          <p:grpSpPr>
            <a:xfrm flipH="1" rot="10800000">
              <a:off x="8045150" y="139650"/>
              <a:ext cx="950900" cy="153600"/>
              <a:chOff x="8045150" y="4850275"/>
              <a:chExt cx="950900" cy="153600"/>
            </a:xfrm>
          </p:grpSpPr>
          <p:sp>
            <p:nvSpPr>
              <p:cNvPr id="163" name="Google Shape;163;p7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68" name="Google Shape;168;p7"/>
            <p:cNvGrpSpPr/>
            <p:nvPr/>
          </p:nvGrpSpPr>
          <p:grpSpPr>
            <a:xfrm flipH="1" rot="10800000">
              <a:off x="147950" y="139650"/>
              <a:ext cx="153600" cy="950900"/>
              <a:chOff x="147950" y="3855800"/>
              <a:chExt cx="153600" cy="950900"/>
            </a:xfrm>
          </p:grpSpPr>
          <p:sp>
            <p:nvSpPr>
              <p:cNvPr id="169" name="Google Shape;169;p7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0" name="Google Shape;170;p7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1" name="Google Shape;171;p7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2" name="Google Shape;172;p7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3" name="Google Shape;173;p7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74" name="Google Shape;174;p7"/>
            <p:cNvGrpSpPr/>
            <p:nvPr/>
          </p:nvGrpSpPr>
          <p:grpSpPr>
            <a:xfrm flipH="1" rot="5400000">
              <a:off x="8443800" y="4451625"/>
              <a:ext cx="950900" cy="153600"/>
              <a:chOff x="147950" y="139650"/>
              <a:chExt cx="950900" cy="153600"/>
            </a:xfrm>
          </p:grpSpPr>
          <p:sp>
            <p:nvSpPr>
              <p:cNvPr id="175" name="Google Shape;175;p7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6" name="Google Shape;176;p7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7" name="Google Shape;177;p7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8" name="Google Shape;178;p7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9" name="Google Shape;179;p7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"/>
          <p:cNvSpPr txBox="1"/>
          <p:nvPr>
            <p:ph type="title"/>
          </p:nvPr>
        </p:nvSpPr>
        <p:spPr>
          <a:xfrm>
            <a:off x="713225" y="2830850"/>
            <a:ext cx="7717500" cy="145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82" name="Google Shape;182;p8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183" name="Google Shape;183;p8"/>
            <p:cNvGrpSpPr/>
            <p:nvPr/>
          </p:nvGrpSpPr>
          <p:grpSpPr>
            <a:xfrm flipH="1">
              <a:off x="8045150" y="139650"/>
              <a:ext cx="950900" cy="153600"/>
              <a:chOff x="147950" y="139650"/>
              <a:chExt cx="950900" cy="153600"/>
            </a:xfrm>
          </p:grpSpPr>
          <p:sp>
            <p:nvSpPr>
              <p:cNvPr id="184" name="Google Shape;184;p8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7" name="Google Shape;187;p8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8" name="Google Shape;188;p8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89" name="Google Shape;189;p8"/>
            <p:cNvGrpSpPr/>
            <p:nvPr/>
          </p:nvGrpSpPr>
          <p:grpSpPr>
            <a:xfrm flipH="1">
              <a:off x="147950" y="4850275"/>
              <a:ext cx="950900" cy="153600"/>
              <a:chOff x="8045150" y="4850275"/>
              <a:chExt cx="950900" cy="153600"/>
            </a:xfrm>
          </p:grpSpPr>
          <p:sp>
            <p:nvSpPr>
              <p:cNvPr id="190" name="Google Shape;190;p8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91" name="Google Shape;191;p8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93" name="Google Shape;193;p8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94" name="Google Shape;194;p8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95" name="Google Shape;195;p8"/>
            <p:cNvGrpSpPr/>
            <p:nvPr/>
          </p:nvGrpSpPr>
          <p:grpSpPr>
            <a:xfrm flipH="1">
              <a:off x="147950" y="139650"/>
              <a:ext cx="950900" cy="153600"/>
              <a:chOff x="147950" y="139650"/>
              <a:chExt cx="950900" cy="153600"/>
            </a:xfrm>
          </p:grpSpPr>
          <p:sp>
            <p:nvSpPr>
              <p:cNvPr id="196" name="Google Shape;196;p8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97" name="Google Shape;197;p8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201" name="Google Shape;201;p8"/>
            <p:cNvGrpSpPr/>
            <p:nvPr/>
          </p:nvGrpSpPr>
          <p:grpSpPr>
            <a:xfrm flipH="1">
              <a:off x="8045150" y="4850275"/>
              <a:ext cx="950900" cy="153600"/>
              <a:chOff x="8045150" y="4850275"/>
              <a:chExt cx="950900" cy="153600"/>
            </a:xfrm>
          </p:grpSpPr>
          <p:sp>
            <p:nvSpPr>
              <p:cNvPr id="202" name="Google Shape;202;p8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/>
          <p:nvPr>
            <p:ph type="title"/>
          </p:nvPr>
        </p:nvSpPr>
        <p:spPr>
          <a:xfrm>
            <a:off x="1782150" y="573027"/>
            <a:ext cx="5579700" cy="13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9" name="Google Shape;209;p9"/>
          <p:cNvSpPr txBox="1"/>
          <p:nvPr>
            <p:ph idx="1" type="subTitle"/>
          </p:nvPr>
        </p:nvSpPr>
        <p:spPr>
          <a:xfrm>
            <a:off x="1782150" y="1937732"/>
            <a:ext cx="5579700" cy="63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0" name="Google Shape;210;p9"/>
          <p:cNvGrpSpPr/>
          <p:nvPr/>
        </p:nvGrpSpPr>
        <p:grpSpPr>
          <a:xfrm>
            <a:off x="147950" y="139650"/>
            <a:ext cx="8848100" cy="4864225"/>
            <a:chOff x="147950" y="139650"/>
            <a:chExt cx="8848100" cy="4864225"/>
          </a:xfrm>
        </p:grpSpPr>
        <p:grpSp>
          <p:nvGrpSpPr>
            <p:cNvPr id="211" name="Google Shape;211;p9"/>
            <p:cNvGrpSpPr/>
            <p:nvPr/>
          </p:nvGrpSpPr>
          <p:grpSpPr>
            <a:xfrm flipH="1" rot="10800000">
              <a:off x="147950" y="4850275"/>
              <a:ext cx="950900" cy="153600"/>
              <a:chOff x="147950" y="139650"/>
              <a:chExt cx="950900" cy="153600"/>
            </a:xfrm>
          </p:grpSpPr>
          <p:sp>
            <p:nvSpPr>
              <p:cNvPr id="212" name="Google Shape;212;p9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3" name="Google Shape;213;p9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4" name="Google Shape;214;p9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5" name="Google Shape;215;p9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6" name="Google Shape;216;p9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217" name="Google Shape;217;p9"/>
            <p:cNvGrpSpPr/>
            <p:nvPr/>
          </p:nvGrpSpPr>
          <p:grpSpPr>
            <a:xfrm flipH="1" rot="10800000">
              <a:off x="8045150" y="139650"/>
              <a:ext cx="950900" cy="153600"/>
              <a:chOff x="8045150" y="4850275"/>
              <a:chExt cx="950900" cy="153600"/>
            </a:xfrm>
          </p:grpSpPr>
          <p:sp>
            <p:nvSpPr>
              <p:cNvPr id="218" name="Google Shape;218;p9"/>
              <p:cNvSpPr/>
              <p:nvPr/>
            </p:nvSpPr>
            <p:spPr>
              <a:xfrm>
                <a:off x="80451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9" name="Google Shape;219;p9"/>
              <p:cNvSpPr/>
              <p:nvPr/>
            </p:nvSpPr>
            <p:spPr>
              <a:xfrm>
                <a:off x="824447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0" name="Google Shape;220;p9"/>
              <p:cNvSpPr/>
              <p:nvPr/>
            </p:nvSpPr>
            <p:spPr>
              <a:xfrm>
                <a:off x="844380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1" name="Google Shape;221;p9"/>
              <p:cNvSpPr/>
              <p:nvPr/>
            </p:nvSpPr>
            <p:spPr>
              <a:xfrm>
                <a:off x="8643125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2" name="Google Shape;222;p9"/>
              <p:cNvSpPr/>
              <p:nvPr/>
            </p:nvSpPr>
            <p:spPr>
              <a:xfrm>
                <a:off x="8842450" y="48502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223" name="Google Shape;223;p9"/>
            <p:cNvGrpSpPr/>
            <p:nvPr/>
          </p:nvGrpSpPr>
          <p:grpSpPr>
            <a:xfrm flipH="1" rot="10800000">
              <a:off x="147950" y="139650"/>
              <a:ext cx="153600" cy="950900"/>
              <a:chOff x="147950" y="3855800"/>
              <a:chExt cx="153600" cy="950900"/>
            </a:xfrm>
          </p:grpSpPr>
          <p:sp>
            <p:nvSpPr>
              <p:cNvPr id="224" name="Google Shape;224;p9"/>
              <p:cNvSpPr/>
              <p:nvPr/>
            </p:nvSpPr>
            <p:spPr>
              <a:xfrm rot="-5400000">
                <a:off x="147950" y="46531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5" name="Google Shape;225;p9"/>
              <p:cNvSpPr/>
              <p:nvPr/>
            </p:nvSpPr>
            <p:spPr>
              <a:xfrm rot="-5400000">
                <a:off x="147950" y="445377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6" name="Google Shape;226;p9"/>
              <p:cNvSpPr/>
              <p:nvPr/>
            </p:nvSpPr>
            <p:spPr>
              <a:xfrm rot="-5400000">
                <a:off x="147950" y="42544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7" name="Google Shape;227;p9"/>
              <p:cNvSpPr/>
              <p:nvPr/>
            </p:nvSpPr>
            <p:spPr>
              <a:xfrm rot="-5400000">
                <a:off x="147950" y="4055125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8" name="Google Shape;228;p9"/>
              <p:cNvSpPr/>
              <p:nvPr/>
            </p:nvSpPr>
            <p:spPr>
              <a:xfrm rot="-5400000">
                <a:off x="147950" y="385580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229" name="Google Shape;229;p9"/>
            <p:cNvGrpSpPr/>
            <p:nvPr/>
          </p:nvGrpSpPr>
          <p:grpSpPr>
            <a:xfrm flipH="1" rot="5400000">
              <a:off x="8443800" y="4451625"/>
              <a:ext cx="950900" cy="153600"/>
              <a:chOff x="147950" y="139650"/>
              <a:chExt cx="950900" cy="153600"/>
            </a:xfrm>
          </p:grpSpPr>
          <p:sp>
            <p:nvSpPr>
              <p:cNvPr id="230" name="Google Shape;230;p9"/>
              <p:cNvSpPr/>
              <p:nvPr/>
            </p:nvSpPr>
            <p:spPr>
              <a:xfrm>
                <a:off x="1479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31" name="Google Shape;231;p9"/>
              <p:cNvSpPr/>
              <p:nvPr/>
            </p:nvSpPr>
            <p:spPr>
              <a:xfrm>
                <a:off x="34727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32" name="Google Shape;232;p9"/>
              <p:cNvSpPr/>
              <p:nvPr/>
            </p:nvSpPr>
            <p:spPr>
              <a:xfrm>
                <a:off x="54660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33" name="Google Shape;233;p9"/>
              <p:cNvSpPr/>
              <p:nvPr/>
            </p:nvSpPr>
            <p:spPr>
              <a:xfrm>
                <a:off x="745925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34" name="Google Shape;234;p9"/>
              <p:cNvSpPr/>
              <p:nvPr/>
            </p:nvSpPr>
            <p:spPr>
              <a:xfrm>
                <a:off x="945250" y="139650"/>
                <a:ext cx="153600" cy="153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0"/>
          <p:cNvSpPr/>
          <p:nvPr>
            <p:ph idx="2" type="pic"/>
          </p:nvPr>
        </p:nvSpPr>
        <p:spPr>
          <a:xfrm>
            <a:off x="-3301" y="0"/>
            <a:ext cx="9150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p10"/>
          <p:cNvSpPr txBox="1"/>
          <p:nvPr>
            <p:ph type="title"/>
          </p:nvPr>
        </p:nvSpPr>
        <p:spPr>
          <a:xfrm>
            <a:off x="720000" y="597425"/>
            <a:ext cx="7704000" cy="6873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b="1"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b="1"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b="1"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b="1"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b="1"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b="1"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b="1"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b="1"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b="1"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drive.google.com/file/d/1t91d6DUtwLkbTAkNrdrZoixqrQJqIYYc/view" TargetMode="External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30"/>
          <p:cNvSpPr txBox="1"/>
          <p:nvPr>
            <p:ph type="ctrTitle"/>
          </p:nvPr>
        </p:nvSpPr>
        <p:spPr>
          <a:xfrm>
            <a:off x="1619400" y="2640188"/>
            <a:ext cx="59052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Rubber Duckies FTW</a:t>
            </a:r>
            <a:endParaRPr/>
          </a:p>
        </p:txBody>
      </p:sp>
      <p:sp>
        <p:nvSpPr>
          <p:cNvPr id="862" name="Google Shape;862;p30"/>
          <p:cNvSpPr txBox="1"/>
          <p:nvPr>
            <p:ph idx="1" type="subTitle"/>
          </p:nvPr>
        </p:nvSpPr>
        <p:spPr>
          <a:xfrm>
            <a:off x="1619400" y="3947450"/>
            <a:ext cx="5905200" cy="4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Astro Pryor and Grant </a:t>
            </a:r>
            <a:r>
              <a:rPr lang="en"/>
              <a:t>Stautzenberger</a:t>
            </a:r>
            <a:endParaRPr/>
          </a:p>
        </p:txBody>
      </p:sp>
      <p:grpSp>
        <p:nvGrpSpPr>
          <p:cNvPr id="863" name="Google Shape;863;p30"/>
          <p:cNvGrpSpPr/>
          <p:nvPr/>
        </p:nvGrpSpPr>
        <p:grpSpPr>
          <a:xfrm>
            <a:off x="1575472" y="246667"/>
            <a:ext cx="1076418" cy="1255675"/>
            <a:chOff x="1619077" y="933542"/>
            <a:chExt cx="1076418" cy="1255675"/>
          </a:xfrm>
        </p:grpSpPr>
        <p:sp>
          <p:nvSpPr>
            <p:cNvPr id="864" name="Google Shape;864;p30"/>
            <p:cNvSpPr/>
            <p:nvPr/>
          </p:nvSpPr>
          <p:spPr>
            <a:xfrm>
              <a:off x="1619077" y="933542"/>
              <a:ext cx="1076418" cy="1255499"/>
            </a:xfrm>
            <a:custGeom>
              <a:rect b="b" l="l" r="r" t="t"/>
              <a:pathLst>
                <a:path extrusionOk="0" h="29305" w="25125">
                  <a:moveTo>
                    <a:pt x="9922" y="1684"/>
                  </a:moveTo>
                  <a:lnTo>
                    <a:pt x="9922" y="1684"/>
                  </a:lnTo>
                  <a:cubicBezTo>
                    <a:pt x="9959" y="1689"/>
                    <a:pt x="9996" y="1693"/>
                    <a:pt x="10030" y="1693"/>
                  </a:cubicBezTo>
                  <a:cubicBezTo>
                    <a:pt x="10045" y="1693"/>
                    <a:pt x="10059" y="1693"/>
                    <a:pt x="10072" y="1691"/>
                  </a:cubicBezTo>
                  <a:lnTo>
                    <a:pt x="10072" y="1691"/>
                  </a:lnTo>
                  <a:cubicBezTo>
                    <a:pt x="10066" y="1730"/>
                    <a:pt x="10059" y="1763"/>
                    <a:pt x="10053" y="1796"/>
                  </a:cubicBezTo>
                  <a:cubicBezTo>
                    <a:pt x="10013" y="1756"/>
                    <a:pt x="9974" y="1717"/>
                    <a:pt x="9922" y="1684"/>
                  </a:cubicBezTo>
                  <a:close/>
                  <a:moveTo>
                    <a:pt x="13882" y="1"/>
                  </a:moveTo>
                  <a:cubicBezTo>
                    <a:pt x="13838" y="1"/>
                    <a:pt x="13793" y="5"/>
                    <a:pt x="13748" y="13"/>
                  </a:cubicBezTo>
                  <a:cubicBezTo>
                    <a:pt x="13427" y="85"/>
                    <a:pt x="13100" y="511"/>
                    <a:pt x="13263" y="839"/>
                  </a:cubicBezTo>
                  <a:cubicBezTo>
                    <a:pt x="13342" y="976"/>
                    <a:pt x="13467" y="1081"/>
                    <a:pt x="13611" y="1127"/>
                  </a:cubicBezTo>
                  <a:lnTo>
                    <a:pt x="12569" y="2307"/>
                  </a:lnTo>
                  <a:cubicBezTo>
                    <a:pt x="12720" y="2470"/>
                    <a:pt x="12857" y="2654"/>
                    <a:pt x="12982" y="2837"/>
                  </a:cubicBezTo>
                  <a:cubicBezTo>
                    <a:pt x="13073" y="3041"/>
                    <a:pt x="13106" y="3270"/>
                    <a:pt x="13087" y="3493"/>
                  </a:cubicBezTo>
                  <a:cubicBezTo>
                    <a:pt x="13073" y="3617"/>
                    <a:pt x="13041" y="3735"/>
                    <a:pt x="12988" y="3847"/>
                  </a:cubicBezTo>
                  <a:cubicBezTo>
                    <a:pt x="12864" y="3919"/>
                    <a:pt x="12720" y="3964"/>
                    <a:pt x="12575" y="3971"/>
                  </a:cubicBezTo>
                  <a:cubicBezTo>
                    <a:pt x="12510" y="3971"/>
                    <a:pt x="12438" y="3964"/>
                    <a:pt x="12372" y="3951"/>
                  </a:cubicBezTo>
                  <a:lnTo>
                    <a:pt x="12372" y="3932"/>
                  </a:lnTo>
                  <a:cubicBezTo>
                    <a:pt x="12340" y="3925"/>
                    <a:pt x="12300" y="3912"/>
                    <a:pt x="12261" y="3892"/>
                  </a:cubicBezTo>
                  <a:cubicBezTo>
                    <a:pt x="12261" y="3899"/>
                    <a:pt x="12254" y="3906"/>
                    <a:pt x="12248" y="3912"/>
                  </a:cubicBezTo>
                  <a:lnTo>
                    <a:pt x="12228" y="3906"/>
                  </a:lnTo>
                  <a:cubicBezTo>
                    <a:pt x="11973" y="3801"/>
                    <a:pt x="11756" y="3611"/>
                    <a:pt x="11619" y="3368"/>
                  </a:cubicBezTo>
                  <a:cubicBezTo>
                    <a:pt x="11540" y="3217"/>
                    <a:pt x="11737" y="2654"/>
                    <a:pt x="11638" y="2575"/>
                  </a:cubicBezTo>
                  <a:cubicBezTo>
                    <a:pt x="11239" y="2261"/>
                    <a:pt x="10859" y="1920"/>
                    <a:pt x="10498" y="1560"/>
                  </a:cubicBezTo>
                  <a:cubicBezTo>
                    <a:pt x="10662" y="1442"/>
                    <a:pt x="10747" y="1245"/>
                    <a:pt x="10662" y="983"/>
                  </a:cubicBezTo>
                  <a:cubicBezTo>
                    <a:pt x="10560" y="699"/>
                    <a:pt x="10290" y="518"/>
                    <a:pt x="9997" y="518"/>
                  </a:cubicBezTo>
                  <a:cubicBezTo>
                    <a:pt x="9953" y="518"/>
                    <a:pt x="9908" y="522"/>
                    <a:pt x="9863" y="531"/>
                  </a:cubicBezTo>
                  <a:cubicBezTo>
                    <a:pt x="9535" y="603"/>
                    <a:pt x="9214" y="1022"/>
                    <a:pt x="9378" y="1356"/>
                  </a:cubicBezTo>
                  <a:cubicBezTo>
                    <a:pt x="9437" y="1474"/>
                    <a:pt x="9535" y="1566"/>
                    <a:pt x="9653" y="1619"/>
                  </a:cubicBezTo>
                  <a:cubicBezTo>
                    <a:pt x="9627" y="1619"/>
                    <a:pt x="9600" y="1619"/>
                    <a:pt x="9574" y="1625"/>
                  </a:cubicBezTo>
                  <a:cubicBezTo>
                    <a:pt x="9404" y="1671"/>
                    <a:pt x="9273" y="1796"/>
                    <a:pt x="9220" y="1959"/>
                  </a:cubicBezTo>
                  <a:cubicBezTo>
                    <a:pt x="9102" y="2156"/>
                    <a:pt x="9273" y="2385"/>
                    <a:pt x="9463" y="2470"/>
                  </a:cubicBezTo>
                  <a:cubicBezTo>
                    <a:pt x="9515" y="2490"/>
                    <a:pt x="9568" y="2503"/>
                    <a:pt x="9620" y="2510"/>
                  </a:cubicBezTo>
                  <a:cubicBezTo>
                    <a:pt x="9496" y="2837"/>
                    <a:pt x="9358" y="3165"/>
                    <a:pt x="9233" y="3486"/>
                  </a:cubicBezTo>
                  <a:cubicBezTo>
                    <a:pt x="9214" y="3539"/>
                    <a:pt x="9594" y="3702"/>
                    <a:pt x="9640" y="3755"/>
                  </a:cubicBezTo>
                  <a:cubicBezTo>
                    <a:pt x="9738" y="3860"/>
                    <a:pt x="9797" y="3997"/>
                    <a:pt x="9790" y="4141"/>
                  </a:cubicBezTo>
                  <a:cubicBezTo>
                    <a:pt x="9790" y="4161"/>
                    <a:pt x="9790" y="4174"/>
                    <a:pt x="9784" y="4187"/>
                  </a:cubicBezTo>
                  <a:lnTo>
                    <a:pt x="9718" y="4168"/>
                  </a:lnTo>
                  <a:lnTo>
                    <a:pt x="9679" y="4155"/>
                  </a:lnTo>
                  <a:cubicBezTo>
                    <a:pt x="9463" y="4069"/>
                    <a:pt x="9266" y="3945"/>
                    <a:pt x="9102" y="3788"/>
                  </a:cubicBezTo>
                  <a:cubicBezTo>
                    <a:pt x="8971" y="3539"/>
                    <a:pt x="8912" y="3263"/>
                    <a:pt x="8939" y="2988"/>
                  </a:cubicBezTo>
                  <a:cubicBezTo>
                    <a:pt x="8945" y="2916"/>
                    <a:pt x="8237" y="2549"/>
                    <a:pt x="8139" y="2477"/>
                  </a:cubicBezTo>
                  <a:cubicBezTo>
                    <a:pt x="8021" y="2398"/>
                    <a:pt x="7897" y="2300"/>
                    <a:pt x="7779" y="2208"/>
                  </a:cubicBezTo>
                  <a:cubicBezTo>
                    <a:pt x="7903" y="2071"/>
                    <a:pt x="7929" y="1874"/>
                    <a:pt x="7864" y="1704"/>
                  </a:cubicBezTo>
                  <a:cubicBezTo>
                    <a:pt x="7755" y="1416"/>
                    <a:pt x="7483" y="1234"/>
                    <a:pt x="7188" y="1234"/>
                  </a:cubicBezTo>
                  <a:cubicBezTo>
                    <a:pt x="7147" y="1234"/>
                    <a:pt x="7106" y="1238"/>
                    <a:pt x="7064" y="1245"/>
                  </a:cubicBezTo>
                  <a:cubicBezTo>
                    <a:pt x="6737" y="1317"/>
                    <a:pt x="6416" y="1743"/>
                    <a:pt x="6580" y="2077"/>
                  </a:cubicBezTo>
                  <a:cubicBezTo>
                    <a:pt x="6693" y="2303"/>
                    <a:pt x="6960" y="2414"/>
                    <a:pt x="7226" y="2414"/>
                  </a:cubicBezTo>
                  <a:cubicBezTo>
                    <a:pt x="7284" y="2414"/>
                    <a:pt x="7342" y="2409"/>
                    <a:pt x="7399" y="2398"/>
                  </a:cubicBezTo>
                  <a:cubicBezTo>
                    <a:pt x="7602" y="2811"/>
                    <a:pt x="7969" y="3322"/>
                    <a:pt x="8061" y="3486"/>
                  </a:cubicBezTo>
                  <a:cubicBezTo>
                    <a:pt x="8244" y="3807"/>
                    <a:pt x="8434" y="4122"/>
                    <a:pt x="8631" y="4430"/>
                  </a:cubicBezTo>
                  <a:cubicBezTo>
                    <a:pt x="8709" y="4554"/>
                    <a:pt x="8788" y="4672"/>
                    <a:pt x="8867" y="4797"/>
                  </a:cubicBezTo>
                  <a:lnTo>
                    <a:pt x="8873" y="4803"/>
                  </a:lnTo>
                  <a:cubicBezTo>
                    <a:pt x="8893" y="5400"/>
                    <a:pt x="8912" y="5996"/>
                    <a:pt x="8932" y="6592"/>
                  </a:cubicBezTo>
                  <a:lnTo>
                    <a:pt x="8906" y="6592"/>
                  </a:lnTo>
                  <a:cubicBezTo>
                    <a:pt x="8873" y="6605"/>
                    <a:pt x="8873" y="6651"/>
                    <a:pt x="8906" y="6664"/>
                  </a:cubicBezTo>
                  <a:lnTo>
                    <a:pt x="8939" y="6664"/>
                  </a:lnTo>
                  <a:cubicBezTo>
                    <a:pt x="8939" y="6828"/>
                    <a:pt x="8945" y="6992"/>
                    <a:pt x="8952" y="7156"/>
                  </a:cubicBezTo>
                  <a:lnTo>
                    <a:pt x="9142" y="7156"/>
                  </a:lnTo>
                  <a:lnTo>
                    <a:pt x="9469" y="7143"/>
                  </a:lnTo>
                  <a:lnTo>
                    <a:pt x="9469" y="7143"/>
                  </a:lnTo>
                  <a:cubicBezTo>
                    <a:pt x="9325" y="7365"/>
                    <a:pt x="9194" y="7601"/>
                    <a:pt x="9083" y="7844"/>
                  </a:cubicBezTo>
                  <a:cubicBezTo>
                    <a:pt x="7569" y="11120"/>
                    <a:pt x="9443" y="13623"/>
                    <a:pt x="9738" y="13977"/>
                  </a:cubicBezTo>
                  <a:cubicBezTo>
                    <a:pt x="10570" y="15052"/>
                    <a:pt x="10741" y="15930"/>
                    <a:pt x="10138" y="16697"/>
                  </a:cubicBezTo>
                  <a:cubicBezTo>
                    <a:pt x="9557" y="17433"/>
                    <a:pt x="8604" y="17744"/>
                    <a:pt x="7472" y="17744"/>
                  </a:cubicBezTo>
                  <a:cubicBezTo>
                    <a:pt x="6740" y="17744"/>
                    <a:pt x="5934" y="17614"/>
                    <a:pt x="5105" y="17385"/>
                  </a:cubicBezTo>
                  <a:cubicBezTo>
                    <a:pt x="3002" y="16808"/>
                    <a:pt x="2661" y="16349"/>
                    <a:pt x="2183" y="15897"/>
                  </a:cubicBezTo>
                  <a:cubicBezTo>
                    <a:pt x="1947" y="15673"/>
                    <a:pt x="1729" y="15555"/>
                    <a:pt x="1530" y="15555"/>
                  </a:cubicBezTo>
                  <a:cubicBezTo>
                    <a:pt x="857" y="15555"/>
                    <a:pt x="405" y="16908"/>
                    <a:pt x="223" y="20065"/>
                  </a:cubicBezTo>
                  <a:cubicBezTo>
                    <a:pt x="1" y="24088"/>
                    <a:pt x="1049" y="26585"/>
                    <a:pt x="4378" y="28131"/>
                  </a:cubicBezTo>
                  <a:cubicBezTo>
                    <a:pt x="6242" y="28997"/>
                    <a:pt x="9285" y="29305"/>
                    <a:pt x="12383" y="29305"/>
                  </a:cubicBezTo>
                  <a:cubicBezTo>
                    <a:pt x="14816" y="29305"/>
                    <a:pt x="17283" y="29115"/>
                    <a:pt x="19240" y="28859"/>
                  </a:cubicBezTo>
                  <a:cubicBezTo>
                    <a:pt x="24049" y="28230"/>
                    <a:pt x="25124" y="25235"/>
                    <a:pt x="24672" y="22516"/>
                  </a:cubicBezTo>
                  <a:cubicBezTo>
                    <a:pt x="24325" y="20432"/>
                    <a:pt x="22057" y="18623"/>
                    <a:pt x="20046" y="17699"/>
                  </a:cubicBezTo>
                  <a:cubicBezTo>
                    <a:pt x="18820" y="17142"/>
                    <a:pt x="18329" y="16539"/>
                    <a:pt x="18231" y="15917"/>
                  </a:cubicBezTo>
                  <a:cubicBezTo>
                    <a:pt x="18152" y="15432"/>
                    <a:pt x="18381" y="14986"/>
                    <a:pt x="18519" y="14770"/>
                  </a:cubicBezTo>
                  <a:cubicBezTo>
                    <a:pt x="18814" y="14410"/>
                    <a:pt x="19069" y="14030"/>
                    <a:pt x="19279" y="13617"/>
                  </a:cubicBezTo>
                  <a:cubicBezTo>
                    <a:pt x="19296" y="13618"/>
                    <a:pt x="19313" y="13619"/>
                    <a:pt x="19329" y="13619"/>
                  </a:cubicBezTo>
                  <a:cubicBezTo>
                    <a:pt x="19686" y="13619"/>
                    <a:pt x="19836" y="13334"/>
                    <a:pt x="20503" y="13334"/>
                  </a:cubicBezTo>
                  <a:cubicBezTo>
                    <a:pt x="20616" y="13334"/>
                    <a:pt x="20744" y="13342"/>
                    <a:pt x="20891" y="13361"/>
                  </a:cubicBezTo>
                  <a:cubicBezTo>
                    <a:pt x="21821" y="13481"/>
                    <a:pt x="22522" y="13789"/>
                    <a:pt x="22838" y="13789"/>
                  </a:cubicBezTo>
                  <a:cubicBezTo>
                    <a:pt x="22918" y="13789"/>
                    <a:pt x="22973" y="13769"/>
                    <a:pt x="23001" y="13722"/>
                  </a:cubicBezTo>
                  <a:cubicBezTo>
                    <a:pt x="23139" y="13486"/>
                    <a:pt x="22686" y="12667"/>
                    <a:pt x="21992" y="12306"/>
                  </a:cubicBezTo>
                  <a:cubicBezTo>
                    <a:pt x="21992" y="12306"/>
                    <a:pt x="22031" y="12293"/>
                    <a:pt x="22084" y="12254"/>
                  </a:cubicBezTo>
                  <a:lnTo>
                    <a:pt x="22136" y="12228"/>
                  </a:lnTo>
                  <a:lnTo>
                    <a:pt x="22143" y="12228"/>
                  </a:lnTo>
                  <a:lnTo>
                    <a:pt x="22195" y="12188"/>
                  </a:lnTo>
                  <a:lnTo>
                    <a:pt x="22208" y="12182"/>
                  </a:lnTo>
                  <a:lnTo>
                    <a:pt x="22274" y="12136"/>
                  </a:lnTo>
                  <a:lnTo>
                    <a:pt x="22287" y="12129"/>
                  </a:lnTo>
                  <a:lnTo>
                    <a:pt x="22359" y="12077"/>
                  </a:lnTo>
                  <a:lnTo>
                    <a:pt x="22365" y="12070"/>
                  </a:lnTo>
                  <a:lnTo>
                    <a:pt x="22437" y="12018"/>
                  </a:lnTo>
                  <a:lnTo>
                    <a:pt x="22451" y="12005"/>
                  </a:lnTo>
                  <a:cubicBezTo>
                    <a:pt x="22477" y="11985"/>
                    <a:pt x="22503" y="11959"/>
                    <a:pt x="22529" y="11939"/>
                  </a:cubicBezTo>
                  <a:lnTo>
                    <a:pt x="22549" y="11920"/>
                  </a:lnTo>
                  <a:cubicBezTo>
                    <a:pt x="22575" y="11900"/>
                    <a:pt x="22601" y="11874"/>
                    <a:pt x="22634" y="11848"/>
                  </a:cubicBezTo>
                  <a:lnTo>
                    <a:pt x="22647" y="11834"/>
                  </a:lnTo>
                  <a:lnTo>
                    <a:pt x="22732" y="11749"/>
                  </a:lnTo>
                  <a:lnTo>
                    <a:pt x="22745" y="11736"/>
                  </a:lnTo>
                  <a:lnTo>
                    <a:pt x="22831" y="11644"/>
                  </a:lnTo>
                  <a:lnTo>
                    <a:pt x="22850" y="11625"/>
                  </a:lnTo>
                  <a:cubicBezTo>
                    <a:pt x="22877" y="11592"/>
                    <a:pt x="22909" y="11559"/>
                    <a:pt x="22935" y="11526"/>
                  </a:cubicBezTo>
                  <a:lnTo>
                    <a:pt x="22955" y="11500"/>
                  </a:lnTo>
                  <a:cubicBezTo>
                    <a:pt x="22988" y="11467"/>
                    <a:pt x="23014" y="11428"/>
                    <a:pt x="23047" y="11389"/>
                  </a:cubicBezTo>
                  <a:lnTo>
                    <a:pt x="23053" y="11376"/>
                  </a:lnTo>
                  <a:cubicBezTo>
                    <a:pt x="23086" y="11336"/>
                    <a:pt x="23112" y="11297"/>
                    <a:pt x="23139" y="11258"/>
                  </a:cubicBezTo>
                  <a:cubicBezTo>
                    <a:pt x="23139" y="11251"/>
                    <a:pt x="23145" y="11245"/>
                    <a:pt x="23152" y="11238"/>
                  </a:cubicBezTo>
                  <a:cubicBezTo>
                    <a:pt x="23178" y="11199"/>
                    <a:pt x="23211" y="11159"/>
                    <a:pt x="23230" y="11107"/>
                  </a:cubicBezTo>
                  <a:lnTo>
                    <a:pt x="23250" y="11081"/>
                  </a:lnTo>
                  <a:cubicBezTo>
                    <a:pt x="23276" y="11035"/>
                    <a:pt x="23302" y="10989"/>
                    <a:pt x="23329" y="10943"/>
                  </a:cubicBezTo>
                  <a:cubicBezTo>
                    <a:pt x="23329" y="10937"/>
                    <a:pt x="23342" y="10924"/>
                    <a:pt x="23342" y="10917"/>
                  </a:cubicBezTo>
                  <a:cubicBezTo>
                    <a:pt x="23375" y="10865"/>
                    <a:pt x="23401" y="10812"/>
                    <a:pt x="23427" y="10760"/>
                  </a:cubicBezTo>
                  <a:cubicBezTo>
                    <a:pt x="23845" y="9887"/>
                    <a:pt x="23840" y="9145"/>
                    <a:pt x="23387" y="9145"/>
                  </a:cubicBezTo>
                  <a:cubicBezTo>
                    <a:pt x="23265" y="9145"/>
                    <a:pt x="23110" y="9199"/>
                    <a:pt x="22922" y="9318"/>
                  </a:cubicBezTo>
                  <a:cubicBezTo>
                    <a:pt x="22441" y="9621"/>
                    <a:pt x="21852" y="9876"/>
                    <a:pt x="21221" y="9876"/>
                  </a:cubicBezTo>
                  <a:cubicBezTo>
                    <a:pt x="20692" y="9876"/>
                    <a:pt x="20133" y="9698"/>
                    <a:pt x="19580" y="9220"/>
                  </a:cubicBezTo>
                  <a:cubicBezTo>
                    <a:pt x="19397" y="8361"/>
                    <a:pt x="18971" y="7582"/>
                    <a:pt x="18355" y="6959"/>
                  </a:cubicBezTo>
                  <a:lnTo>
                    <a:pt x="18624" y="6953"/>
                  </a:lnTo>
                  <a:cubicBezTo>
                    <a:pt x="18624" y="6769"/>
                    <a:pt x="18683" y="5740"/>
                    <a:pt x="18689" y="5033"/>
                  </a:cubicBezTo>
                  <a:cubicBezTo>
                    <a:pt x="18722" y="4980"/>
                    <a:pt x="18755" y="4928"/>
                    <a:pt x="18788" y="4875"/>
                  </a:cubicBezTo>
                  <a:cubicBezTo>
                    <a:pt x="18912" y="4692"/>
                    <a:pt x="19030" y="4508"/>
                    <a:pt x="19148" y="4318"/>
                  </a:cubicBezTo>
                  <a:cubicBezTo>
                    <a:pt x="19318" y="4043"/>
                    <a:pt x="19489" y="3768"/>
                    <a:pt x="19646" y="3486"/>
                  </a:cubicBezTo>
                  <a:cubicBezTo>
                    <a:pt x="19744" y="3316"/>
                    <a:pt x="20151" y="2746"/>
                    <a:pt x="20347" y="2326"/>
                  </a:cubicBezTo>
                  <a:cubicBezTo>
                    <a:pt x="20352" y="2326"/>
                    <a:pt x="20358" y="2326"/>
                    <a:pt x="20363" y="2326"/>
                  </a:cubicBezTo>
                  <a:cubicBezTo>
                    <a:pt x="20763" y="2326"/>
                    <a:pt x="21145" y="2078"/>
                    <a:pt x="20989" y="1612"/>
                  </a:cubicBezTo>
                  <a:cubicBezTo>
                    <a:pt x="20887" y="1328"/>
                    <a:pt x="20622" y="1147"/>
                    <a:pt x="20331" y="1147"/>
                  </a:cubicBezTo>
                  <a:cubicBezTo>
                    <a:pt x="20286" y="1147"/>
                    <a:pt x="20241" y="1151"/>
                    <a:pt x="20196" y="1160"/>
                  </a:cubicBezTo>
                  <a:cubicBezTo>
                    <a:pt x="19869" y="1232"/>
                    <a:pt x="19548" y="1651"/>
                    <a:pt x="19711" y="1986"/>
                  </a:cubicBezTo>
                  <a:cubicBezTo>
                    <a:pt x="19757" y="2077"/>
                    <a:pt x="19836" y="2156"/>
                    <a:pt x="19921" y="2215"/>
                  </a:cubicBezTo>
                  <a:cubicBezTo>
                    <a:pt x="19803" y="2307"/>
                    <a:pt x="19685" y="2398"/>
                    <a:pt x="19567" y="2484"/>
                  </a:cubicBezTo>
                  <a:cubicBezTo>
                    <a:pt x="19469" y="2549"/>
                    <a:pt x="18761" y="2923"/>
                    <a:pt x="18768" y="2995"/>
                  </a:cubicBezTo>
                  <a:cubicBezTo>
                    <a:pt x="18794" y="3270"/>
                    <a:pt x="18735" y="3545"/>
                    <a:pt x="18604" y="3788"/>
                  </a:cubicBezTo>
                  <a:cubicBezTo>
                    <a:pt x="18434" y="3958"/>
                    <a:pt x="18224" y="4089"/>
                    <a:pt x="17988" y="4168"/>
                  </a:cubicBezTo>
                  <a:cubicBezTo>
                    <a:pt x="17949" y="4187"/>
                    <a:pt x="17903" y="4200"/>
                    <a:pt x="17857" y="4213"/>
                  </a:cubicBezTo>
                  <a:cubicBezTo>
                    <a:pt x="17811" y="4220"/>
                    <a:pt x="17772" y="4227"/>
                    <a:pt x="17726" y="4233"/>
                  </a:cubicBezTo>
                  <a:cubicBezTo>
                    <a:pt x="17726" y="4227"/>
                    <a:pt x="17719" y="4213"/>
                    <a:pt x="17719" y="4200"/>
                  </a:cubicBezTo>
                  <a:cubicBezTo>
                    <a:pt x="17700" y="4037"/>
                    <a:pt x="17752" y="3873"/>
                    <a:pt x="17864" y="3755"/>
                  </a:cubicBezTo>
                  <a:cubicBezTo>
                    <a:pt x="17916" y="3702"/>
                    <a:pt x="18296" y="3539"/>
                    <a:pt x="18276" y="3493"/>
                  </a:cubicBezTo>
                  <a:lnTo>
                    <a:pt x="17883" y="2510"/>
                  </a:lnTo>
                  <a:cubicBezTo>
                    <a:pt x="18034" y="2490"/>
                    <a:pt x="18165" y="2411"/>
                    <a:pt x="18250" y="2280"/>
                  </a:cubicBezTo>
                  <a:cubicBezTo>
                    <a:pt x="18316" y="2182"/>
                    <a:pt x="18329" y="2058"/>
                    <a:pt x="18283" y="1946"/>
                  </a:cubicBezTo>
                  <a:cubicBezTo>
                    <a:pt x="18213" y="1743"/>
                    <a:pt x="18015" y="1612"/>
                    <a:pt x="17802" y="1612"/>
                  </a:cubicBezTo>
                  <a:cubicBezTo>
                    <a:pt x="17775" y="1612"/>
                    <a:pt x="17747" y="1614"/>
                    <a:pt x="17719" y="1619"/>
                  </a:cubicBezTo>
                  <a:cubicBezTo>
                    <a:pt x="17687" y="1632"/>
                    <a:pt x="17654" y="1645"/>
                    <a:pt x="17621" y="1658"/>
                  </a:cubicBezTo>
                  <a:cubicBezTo>
                    <a:pt x="17615" y="1599"/>
                    <a:pt x="17601" y="1540"/>
                    <a:pt x="17588" y="1481"/>
                  </a:cubicBezTo>
                  <a:cubicBezTo>
                    <a:pt x="17962" y="1461"/>
                    <a:pt x="18309" y="1219"/>
                    <a:pt x="18158" y="773"/>
                  </a:cubicBezTo>
                  <a:cubicBezTo>
                    <a:pt x="18056" y="489"/>
                    <a:pt x="17791" y="308"/>
                    <a:pt x="17500" y="308"/>
                  </a:cubicBezTo>
                  <a:cubicBezTo>
                    <a:pt x="17456" y="308"/>
                    <a:pt x="17411" y="312"/>
                    <a:pt x="17366" y="321"/>
                  </a:cubicBezTo>
                  <a:cubicBezTo>
                    <a:pt x="17038" y="393"/>
                    <a:pt x="16717" y="813"/>
                    <a:pt x="16881" y="1147"/>
                  </a:cubicBezTo>
                  <a:cubicBezTo>
                    <a:pt x="16966" y="1311"/>
                    <a:pt x="17123" y="1422"/>
                    <a:pt x="17307" y="1461"/>
                  </a:cubicBezTo>
                  <a:cubicBezTo>
                    <a:pt x="16913" y="1854"/>
                    <a:pt x="16501" y="2228"/>
                    <a:pt x="16068" y="2575"/>
                  </a:cubicBezTo>
                  <a:cubicBezTo>
                    <a:pt x="15970" y="2647"/>
                    <a:pt x="16160" y="3217"/>
                    <a:pt x="16088" y="3368"/>
                  </a:cubicBezTo>
                  <a:cubicBezTo>
                    <a:pt x="15924" y="3650"/>
                    <a:pt x="15655" y="3860"/>
                    <a:pt x="15341" y="3951"/>
                  </a:cubicBezTo>
                  <a:lnTo>
                    <a:pt x="15301" y="3958"/>
                  </a:lnTo>
                  <a:cubicBezTo>
                    <a:pt x="15295" y="3951"/>
                    <a:pt x="15288" y="3951"/>
                    <a:pt x="15282" y="3945"/>
                  </a:cubicBezTo>
                  <a:cubicBezTo>
                    <a:pt x="15229" y="3958"/>
                    <a:pt x="15177" y="3964"/>
                    <a:pt x="15124" y="3964"/>
                  </a:cubicBezTo>
                  <a:lnTo>
                    <a:pt x="15124" y="3971"/>
                  </a:lnTo>
                  <a:cubicBezTo>
                    <a:pt x="14954" y="3964"/>
                    <a:pt x="14790" y="3912"/>
                    <a:pt x="14659" y="3807"/>
                  </a:cubicBezTo>
                  <a:cubicBezTo>
                    <a:pt x="14587" y="3309"/>
                    <a:pt x="14771" y="2811"/>
                    <a:pt x="15151" y="2477"/>
                  </a:cubicBezTo>
                  <a:cubicBezTo>
                    <a:pt x="14810" y="2045"/>
                    <a:pt x="14509" y="1592"/>
                    <a:pt x="14240" y="1121"/>
                  </a:cubicBezTo>
                  <a:cubicBezTo>
                    <a:pt x="14489" y="1022"/>
                    <a:pt x="14659" y="806"/>
                    <a:pt x="14548" y="472"/>
                  </a:cubicBezTo>
                  <a:cubicBezTo>
                    <a:pt x="14445" y="187"/>
                    <a:pt x="14178" y="1"/>
                    <a:pt x="13882" y="1"/>
                  </a:cubicBez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0"/>
            <p:cNvSpPr/>
            <p:nvPr/>
          </p:nvSpPr>
          <p:spPr>
            <a:xfrm>
              <a:off x="1619222" y="1153928"/>
              <a:ext cx="1076118" cy="1035289"/>
            </a:xfrm>
            <a:custGeom>
              <a:rect b="b" l="l" r="r" t="t"/>
              <a:pathLst>
                <a:path extrusionOk="0" h="24165" w="25118">
                  <a:moveTo>
                    <a:pt x="13799" y="1"/>
                  </a:moveTo>
                  <a:cubicBezTo>
                    <a:pt x="11923" y="1"/>
                    <a:pt x="10071" y="561"/>
                    <a:pt x="9083" y="2706"/>
                  </a:cubicBezTo>
                  <a:cubicBezTo>
                    <a:pt x="7563" y="5983"/>
                    <a:pt x="9437" y="8486"/>
                    <a:pt x="9738" y="8840"/>
                  </a:cubicBezTo>
                  <a:cubicBezTo>
                    <a:pt x="10564" y="9914"/>
                    <a:pt x="10741" y="10792"/>
                    <a:pt x="10138" y="11559"/>
                  </a:cubicBezTo>
                  <a:cubicBezTo>
                    <a:pt x="9556" y="12292"/>
                    <a:pt x="8601" y="12602"/>
                    <a:pt x="7467" y="12602"/>
                  </a:cubicBezTo>
                  <a:cubicBezTo>
                    <a:pt x="6737" y="12602"/>
                    <a:pt x="5932" y="12473"/>
                    <a:pt x="5105" y="12247"/>
                  </a:cubicBezTo>
                  <a:cubicBezTo>
                    <a:pt x="3002" y="11664"/>
                    <a:pt x="2654" y="11212"/>
                    <a:pt x="2183" y="10760"/>
                  </a:cubicBezTo>
                  <a:cubicBezTo>
                    <a:pt x="1946" y="10535"/>
                    <a:pt x="1728" y="10417"/>
                    <a:pt x="1528" y="10417"/>
                  </a:cubicBezTo>
                  <a:cubicBezTo>
                    <a:pt x="854" y="10417"/>
                    <a:pt x="400" y="11767"/>
                    <a:pt x="223" y="14927"/>
                  </a:cubicBezTo>
                  <a:cubicBezTo>
                    <a:pt x="1" y="18951"/>
                    <a:pt x="1049" y="21447"/>
                    <a:pt x="4378" y="22994"/>
                  </a:cubicBezTo>
                  <a:cubicBezTo>
                    <a:pt x="6242" y="23858"/>
                    <a:pt x="9293" y="24165"/>
                    <a:pt x="12397" y="24165"/>
                  </a:cubicBezTo>
                  <a:cubicBezTo>
                    <a:pt x="14826" y="24165"/>
                    <a:pt x="17287" y="23977"/>
                    <a:pt x="19240" y="23721"/>
                  </a:cubicBezTo>
                  <a:cubicBezTo>
                    <a:pt x="24043" y="23086"/>
                    <a:pt x="25118" y="20091"/>
                    <a:pt x="24672" y="17372"/>
                  </a:cubicBezTo>
                  <a:cubicBezTo>
                    <a:pt x="24325" y="15288"/>
                    <a:pt x="22057" y="13479"/>
                    <a:pt x="20039" y="12555"/>
                  </a:cubicBezTo>
                  <a:cubicBezTo>
                    <a:pt x="18820" y="11998"/>
                    <a:pt x="18329" y="11395"/>
                    <a:pt x="18231" y="10773"/>
                  </a:cubicBezTo>
                  <a:cubicBezTo>
                    <a:pt x="18152" y="10288"/>
                    <a:pt x="18375" y="9842"/>
                    <a:pt x="18519" y="9626"/>
                  </a:cubicBezTo>
                  <a:cubicBezTo>
                    <a:pt x="20137" y="7647"/>
                    <a:pt x="19928" y="5911"/>
                    <a:pt x="19600" y="4154"/>
                  </a:cubicBezTo>
                  <a:cubicBezTo>
                    <a:pt x="19384" y="3034"/>
                    <a:pt x="18748" y="2031"/>
                    <a:pt x="17824" y="1370"/>
                  </a:cubicBezTo>
                  <a:cubicBezTo>
                    <a:pt x="17824" y="1370"/>
                    <a:pt x="16809" y="131"/>
                    <a:pt x="14292" y="13"/>
                  </a:cubicBezTo>
                  <a:cubicBezTo>
                    <a:pt x="14128" y="5"/>
                    <a:pt x="13964" y="1"/>
                    <a:pt x="13799" y="1"/>
                  </a:cubicBezTo>
                  <a:close/>
                </a:path>
              </a:pathLst>
            </a:custGeom>
            <a:solidFill>
              <a:srgbClr val="F89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0"/>
            <p:cNvSpPr/>
            <p:nvPr/>
          </p:nvSpPr>
          <p:spPr>
            <a:xfrm>
              <a:off x="2337918" y="1173293"/>
              <a:ext cx="43" cy="43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ED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0"/>
            <p:cNvSpPr/>
            <p:nvPr/>
          </p:nvSpPr>
          <p:spPr>
            <a:xfrm>
              <a:off x="2410366" y="1325130"/>
              <a:ext cx="230578" cy="198918"/>
            </a:xfrm>
            <a:custGeom>
              <a:rect b="b" l="l" r="r" t="t"/>
              <a:pathLst>
                <a:path extrusionOk="0" h="4643" w="5382">
                  <a:moveTo>
                    <a:pt x="4925" y="1"/>
                  </a:moveTo>
                  <a:cubicBezTo>
                    <a:pt x="4804" y="1"/>
                    <a:pt x="4650" y="54"/>
                    <a:pt x="4463" y="172"/>
                  </a:cubicBezTo>
                  <a:cubicBezTo>
                    <a:pt x="3982" y="478"/>
                    <a:pt x="3394" y="734"/>
                    <a:pt x="2761" y="734"/>
                  </a:cubicBezTo>
                  <a:cubicBezTo>
                    <a:pt x="2231" y="734"/>
                    <a:pt x="1670" y="554"/>
                    <a:pt x="1114" y="73"/>
                  </a:cubicBezTo>
                  <a:cubicBezTo>
                    <a:pt x="1114" y="73"/>
                    <a:pt x="1110" y="73"/>
                    <a:pt x="1101" y="73"/>
                  </a:cubicBezTo>
                  <a:cubicBezTo>
                    <a:pt x="1007" y="73"/>
                    <a:pt x="430" y="101"/>
                    <a:pt x="400" y="774"/>
                  </a:cubicBezTo>
                  <a:cubicBezTo>
                    <a:pt x="361" y="1515"/>
                    <a:pt x="616" y="1757"/>
                    <a:pt x="367" y="2393"/>
                  </a:cubicBezTo>
                  <a:cubicBezTo>
                    <a:pt x="112" y="3029"/>
                    <a:pt x="138" y="3284"/>
                    <a:pt x="407" y="3455"/>
                  </a:cubicBezTo>
                  <a:cubicBezTo>
                    <a:pt x="407" y="3455"/>
                    <a:pt x="0" y="4254"/>
                    <a:pt x="630" y="4437"/>
                  </a:cubicBezTo>
                  <a:cubicBezTo>
                    <a:pt x="721" y="4464"/>
                    <a:pt x="799" y="4475"/>
                    <a:pt x="870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5"/>
                  </a:cubicBezTo>
                  <a:cubicBezTo>
                    <a:pt x="3355" y="4335"/>
                    <a:pt x="4056" y="4643"/>
                    <a:pt x="4372" y="4643"/>
                  </a:cubicBezTo>
                  <a:cubicBezTo>
                    <a:pt x="4452" y="4643"/>
                    <a:pt x="4507" y="4623"/>
                    <a:pt x="4535" y="4575"/>
                  </a:cubicBezTo>
                  <a:cubicBezTo>
                    <a:pt x="4673" y="4339"/>
                    <a:pt x="4221" y="3520"/>
                    <a:pt x="3526" y="3160"/>
                  </a:cubicBezTo>
                  <a:cubicBezTo>
                    <a:pt x="4155" y="2812"/>
                    <a:pt x="4660" y="2268"/>
                    <a:pt x="4968" y="1613"/>
                  </a:cubicBezTo>
                  <a:cubicBezTo>
                    <a:pt x="5381" y="740"/>
                    <a:pt x="5379" y="1"/>
                    <a:pt x="4925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0"/>
            <p:cNvSpPr/>
            <p:nvPr/>
          </p:nvSpPr>
          <p:spPr>
            <a:xfrm>
              <a:off x="2333720" y="1269219"/>
              <a:ext cx="71933" cy="96824"/>
            </a:xfrm>
            <a:custGeom>
              <a:rect b="b" l="l" r="r" t="t"/>
              <a:pathLst>
                <a:path extrusionOk="0" h="2260" w="1679">
                  <a:moveTo>
                    <a:pt x="636" y="1"/>
                  </a:moveTo>
                  <a:cubicBezTo>
                    <a:pt x="598" y="1"/>
                    <a:pt x="561" y="6"/>
                    <a:pt x="525" y="15"/>
                  </a:cubicBezTo>
                  <a:cubicBezTo>
                    <a:pt x="158" y="120"/>
                    <a:pt x="1" y="703"/>
                    <a:pt x="177" y="1319"/>
                  </a:cubicBezTo>
                  <a:cubicBezTo>
                    <a:pt x="330" y="1871"/>
                    <a:pt x="698" y="2260"/>
                    <a:pt x="1037" y="2260"/>
                  </a:cubicBezTo>
                  <a:cubicBezTo>
                    <a:pt x="1076" y="2260"/>
                    <a:pt x="1115" y="2254"/>
                    <a:pt x="1154" y="2243"/>
                  </a:cubicBezTo>
                  <a:cubicBezTo>
                    <a:pt x="1521" y="2138"/>
                    <a:pt x="1678" y="1555"/>
                    <a:pt x="1501" y="946"/>
                  </a:cubicBezTo>
                  <a:cubicBezTo>
                    <a:pt x="1348" y="391"/>
                    <a:pt x="976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0"/>
            <p:cNvSpPr/>
            <p:nvPr/>
          </p:nvSpPr>
          <p:spPr>
            <a:xfrm>
              <a:off x="2347472" y="1282329"/>
              <a:ext cx="48883" cy="70562"/>
            </a:xfrm>
            <a:custGeom>
              <a:rect b="b" l="l" r="r" t="t"/>
              <a:pathLst>
                <a:path extrusionOk="0" h="1647" w="1141">
                  <a:moveTo>
                    <a:pt x="414" y="0"/>
                  </a:moveTo>
                  <a:cubicBezTo>
                    <a:pt x="389" y="0"/>
                    <a:pt x="365" y="4"/>
                    <a:pt x="341" y="11"/>
                  </a:cubicBezTo>
                  <a:cubicBezTo>
                    <a:pt x="99" y="76"/>
                    <a:pt x="1" y="502"/>
                    <a:pt x="125" y="948"/>
                  </a:cubicBezTo>
                  <a:cubicBezTo>
                    <a:pt x="243" y="1356"/>
                    <a:pt x="500" y="1646"/>
                    <a:pt x="727" y="1646"/>
                  </a:cubicBezTo>
                  <a:cubicBezTo>
                    <a:pt x="752" y="1646"/>
                    <a:pt x="776" y="1643"/>
                    <a:pt x="800" y="1636"/>
                  </a:cubicBezTo>
                  <a:cubicBezTo>
                    <a:pt x="1049" y="1570"/>
                    <a:pt x="1141" y="1151"/>
                    <a:pt x="1016" y="699"/>
                  </a:cubicBezTo>
                  <a:cubicBezTo>
                    <a:pt x="898" y="291"/>
                    <a:pt x="641" y="0"/>
                    <a:pt x="414" y="0"/>
                  </a:cubicBezTo>
                  <a:close/>
                </a:path>
              </a:pathLst>
            </a:custGeom>
            <a:solidFill>
              <a:srgbClr val="0E2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0"/>
            <p:cNvSpPr/>
            <p:nvPr/>
          </p:nvSpPr>
          <p:spPr>
            <a:xfrm>
              <a:off x="2356469" y="1292312"/>
              <a:ext cx="12381" cy="12381"/>
            </a:xfrm>
            <a:custGeom>
              <a:rect b="b" l="l" r="r" t="t"/>
              <a:pathLst>
                <a:path extrusionOk="0" h="289" w="289">
                  <a:moveTo>
                    <a:pt x="138" y="1"/>
                  </a:moveTo>
                  <a:cubicBezTo>
                    <a:pt x="59" y="7"/>
                    <a:pt x="0" y="73"/>
                    <a:pt x="0" y="151"/>
                  </a:cubicBezTo>
                  <a:cubicBezTo>
                    <a:pt x="0" y="230"/>
                    <a:pt x="66" y="289"/>
                    <a:pt x="145" y="289"/>
                  </a:cubicBezTo>
                  <a:cubicBezTo>
                    <a:pt x="223" y="289"/>
                    <a:pt x="289" y="223"/>
                    <a:pt x="289" y="145"/>
                  </a:cubicBezTo>
                  <a:cubicBezTo>
                    <a:pt x="282" y="60"/>
                    <a:pt x="217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0"/>
            <p:cNvSpPr/>
            <p:nvPr/>
          </p:nvSpPr>
          <p:spPr>
            <a:xfrm>
              <a:off x="1823028" y="1755662"/>
              <a:ext cx="592126" cy="333572"/>
            </a:xfrm>
            <a:custGeom>
              <a:rect b="b" l="l" r="r" t="t"/>
              <a:pathLst>
                <a:path extrusionOk="0" h="7786" w="13821">
                  <a:moveTo>
                    <a:pt x="9956" y="1"/>
                  </a:moveTo>
                  <a:cubicBezTo>
                    <a:pt x="9303" y="1"/>
                    <a:pt x="8643" y="166"/>
                    <a:pt x="8067" y="483"/>
                  </a:cubicBezTo>
                  <a:cubicBezTo>
                    <a:pt x="6718" y="1217"/>
                    <a:pt x="4827" y="1294"/>
                    <a:pt x="4088" y="1294"/>
                  </a:cubicBezTo>
                  <a:cubicBezTo>
                    <a:pt x="3890" y="1294"/>
                    <a:pt x="3775" y="1289"/>
                    <a:pt x="3775" y="1289"/>
                  </a:cubicBezTo>
                  <a:cubicBezTo>
                    <a:pt x="3775" y="1289"/>
                    <a:pt x="2937" y="1243"/>
                    <a:pt x="1567" y="1040"/>
                  </a:cubicBezTo>
                  <a:cubicBezTo>
                    <a:pt x="1513" y="1032"/>
                    <a:pt x="1463" y="1028"/>
                    <a:pt x="1417" y="1028"/>
                  </a:cubicBezTo>
                  <a:cubicBezTo>
                    <a:pt x="661" y="1028"/>
                    <a:pt x="1010" y="2036"/>
                    <a:pt x="1010" y="2036"/>
                  </a:cubicBezTo>
                  <a:cubicBezTo>
                    <a:pt x="1010" y="2036"/>
                    <a:pt x="1" y="2062"/>
                    <a:pt x="119" y="2946"/>
                  </a:cubicBezTo>
                  <a:cubicBezTo>
                    <a:pt x="230" y="3838"/>
                    <a:pt x="1095" y="4585"/>
                    <a:pt x="1095" y="4585"/>
                  </a:cubicBezTo>
                  <a:cubicBezTo>
                    <a:pt x="1095" y="4585"/>
                    <a:pt x="630" y="4827"/>
                    <a:pt x="859" y="5482"/>
                  </a:cubicBezTo>
                  <a:cubicBezTo>
                    <a:pt x="1079" y="6110"/>
                    <a:pt x="2093" y="7786"/>
                    <a:pt x="6919" y="7786"/>
                  </a:cubicBezTo>
                  <a:cubicBezTo>
                    <a:pt x="7128" y="7786"/>
                    <a:pt x="7345" y="7782"/>
                    <a:pt x="7569" y="7776"/>
                  </a:cubicBezTo>
                  <a:cubicBezTo>
                    <a:pt x="13087" y="7619"/>
                    <a:pt x="13821" y="4106"/>
                    <a:pt x="13021" y="2023"/>
                  </a:cubicBezTo>
                  <a:cubicBezTo>
                    <a:pt x="12492" y="638"/>
                    <a:pt x="11238" y="1"/>
                    <a:pt x="9956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0"/>
            <p:cNvSpPr/>
            <p:nvPr/>
          </p:nvSpPr>
          <p:spPr>
            <a:xfrm>
              <a:off x="1894362" y="933542"/>
              <a:ext cx="631156" cy="306881"/>
            </a:xfrm>
            <a:custGeom>
              <a:rect b="b" l="l" r="r" t="t"/>
              <a:pathLst>
                <a:path extrusionOk="0" h="7163" w="14732">
                  <a:moveTo>
                    <a:pt x="7464" y="1"/>
                  </a:moveTo>
                  <a:cubicBezTo>
                    <a:pt x="7421" y="1"/>
                    <a:pt x="7377" y="5"/>
                    <a:pt x="7333" y="13"/>
                  </a:cubicBezTo>
                  <a:cubicBezTo>
                    <a:pt x="7005" y="85"/>
                    <a:pt x="6684" y="511"/>
                    <a:pt x="6848" y="839"/>
                  </a:cubicBezTo>
                  <a:cubicBezTo>
                    <a:pt x="6920" y="976"/>
                    <a:pt x="7045" y="1081"/>
                    <a:pt x="7195" y="1127"/>
                  </a:cubicBezTo>
                  <a:lnTo>
                    <a:pt x="6147" y="2307"/>
                  </a:lnTo>
                  <a:cubicBezTo>
                    <a:pt x="6298" y="2470"/>
                    <a:pt x="6435" y="2654"/>
                    <a:pt x="6560" y="2837"/>
                  </a:cubicBezTo>
                  <a:cubicBezTo>
                    <a:pt x="6651" y="3041"/>
                    <a:pt x="6684" y="3270"/>
                    <a:pt x="6665" y="3493"/>
                  </a:cubicBezTo>
                  <a:cubicBezTo>
                    <a:pt x="6651" y="3617"/>
                    <a:pt x="6619" y="3735"/>
                    <a:pt x="6566" y="3847"/>
                  </a:cubicBezTo>
                  <a:cubicBezTo>
                    <a:pt x="6442" y="3919"/>
                    <a:pt x="6298" y="3964"/>
                    <a:pt x="6153" y="3971"/>
                  </a:cubicBezTo>
                  <a:cubicBezTo>
                    <a:pt x="6075" y="3971"/>
                    <a:pt x="5996" y="3964"/>
                    <a:pt x="5924" y="3945"/>
                  </a:cubicBezTo>
                  <a:cubicBezTo>
                    <a:pt x="5885" y="3932"/>
                    <a:pt x="5845" y="3919"/>
                    <a:pt x="5806" y="3906"/>
                  </a:cubicBezTo>
                  <a:cubicBezTo>
                    <a:pt x="5551" y="3801"/>
                    <a:pt x="5341" y="3611"/>
                    <a:pt x="5203" y="3368"/>
                  </a:cubicBezTo>
                  <a:cubicBezTo>
                    <a:pt x="5118" y="3217"/>
                    <a:pt x="5315" y="2654"/>
                    <a:pt x="5216" y="2575"/>
                  </a:cubicBezTo>
                  <a:cubicBezTo>
                    <a:pt x="4817" y="2261"/>
                    <a:pt x="4437" y="1920"/>
                    <a:pt x="4076" y="1560"/>
                  </a:cubicBezTo>
                  <a:cubicBezTo>
                    <a:pt x="4240" y="1442"/>
                    <a:pt x="4325" y="1245"/>
                    <a:pt x="4240" y="983"/>
                  </a:cubicBezTo>
                  <a:cubicBezTo>
                    <a:pt x="4138" y="699"/>
                    <a:pt x="3868" y="518"/>
                    <a:pt x="3575" y="518"/>
                  </a:cubicBezTo>
                  <a:cubicBezTo>
                    <a:pt x="3531" y="518"/>
                    <a:pt x="3486" y="522"/>
                    <a:pt x="3441" y="531"/>
                  </a:cubicBezTo>
                  <a:cubicBezTo>
                    <a:pt x="3120" y="603"/>
                    <a:pt x="2792" y="1022"/>
                    <a:pt x="2956" y="1356"/>
                  </a:cubicBezTo>
                  <a:cubicBezTo>
                    <a:pt x="3073" y="1592"/>
                    <a:pt x="3343" y="1698"/>
                    <a:pt x="3610" y="1698"/>
                  </a:cubicBezTo>
                  <a:cubicBezTo>
                    <a:pt x="3626" y="1698"/>
                    <a:pt x="3641" y="1698"/>
                    <a:pt x="3657" y="1697"/>
                  </a:cubicBezTo>
                  <a:lnTo>
                    <a:pt x="3657" y="1697"/>
                  </a:lnTo>
                  <a:cubicBezTo>
                    <a:pt x="3604" y="1966"/>
                    <a:pt x="3545" y="2241"/>
                    <a:pt x="3493" y="2523"/>
                  </a:cubicBezTo>
                  <a:cubicBezTo>
                    <a:pt x="3467" y="2628"/>
                    <a:pt x="3447" y="2739"/>
                    <a:pt x="3427" y="2851"/>
                  </a:cubicBezTo>
                  <a:cubicBezTo>
                    <a:pt x="3414" y="2909"/>
                    <a:pt x="3847" y="3165"/>
                    <a:pt x="3912" y="3244"/>
                  </a:cubicBezTo>
                  <a:cubicBezTo>
                    <a:pt x="4096" y="3460"/>
                    <a:pt x="4292" y="3978"/>
                    <a:pt x="3978" y="4168"/>
                  </a:cubicBezTo>
                  <a:cubicBezTo>
                    <a:pt x="3897" y="4217"/>
                    <a:pt x="3797" y="4237"/>
                    <a:pt x="3692" y="4237"/>
                  </a:cubicBezTo>
                  <a:cubicBezTo>
                    <a:pt x="3560" y="4237"/>
                    <a:pt x="3420" y="4205"/>
                    <a:pt x="3303" y="4161"/>
                  </a:cubicBezTo>
                  <a:lnTo>
                    <a:pt x="3264" y="4148"/>
                  </a:lnTo>
                  <a:cubicBezTo>
                    <a:pt x="3047" y="4069"/>
                    <a:pt x="2851" y="3945"/>
                    <a:pt x="2687" y="3781"/>
                  </a:cubicBezTo>
                  <a:cubicBezTo>
                    <a:pt x="2563" y="3539"/>
                    <a:pt x="2504" y="3263"/>
                    <a:pt x="2523" y="2988"/>
                  </a:cubicBezTo>
                  <a:cubicBezTo>
                    <a:pt x="2536" y="2916"/>
                    <a:pt x="1829" y="2543"/>
                    <a:pt x="1730" y="2477"/>
                  </a:cubicBezTo>
                  <a:cubicBezTo>
                    <a:pt x="1606" y="2392"/>
                    <a:pt x="1481" y="2294"/>
                    <a:pt x="1370" y="2202"/>
                  </a:cubicBezTo>
                  <a:cubicBezTo>
                    <a:pt x="1488" y="2064"/>
                    <a:pt x="1521" y="1868"/>
                    <a:pt x="1449" y="1704"/>
                  </a:cubicBezTo>
                  <a:cubicBezTo>
                    <a:pt x="1346" y="1418"/>
                    <a:pt x="1079" y="1233"/>
                    <a:pt x="783" y="1233"/>
                  </a:cubicBezTo>
                  <a:cubicBezTo>
                    <a:pt x="739" y="1233"/>
                    <a:pt x="694" y="1237"/>
                    <a:pt x="649" y="1245"/>
                  </a:cubicBezTo>
                  <a:cubicBezTo>
                    <a:pt x="321" y="1317"/>
                    <a:pt x="0" y="1743"/>
                    <a:pt x="164" y="2071"/>
                  </a:cubicBezTo>
                  <a:cubicBezTo>
                    <a:pt x="284" y="2304"/>
                    <a:pt x="556" y="2412"/>
                    <a:pt x="822" y="2412"/>
                  </a:cubicBezTo>
                  <a:cubicBezTo>
                    <a:pt x="876" y="2412"/>
                    <a:pt x="931" y="2407"/>
                    <a:pt x="983" y="2398"/>
                  </a:cubicBezTo>
                  <a:cubicBezTo>
                    <a:pt x="1193" y="2805"/>
                    <a:pt x="1553" y="3322"/>
                    <a:pt x="1645" y="3480"/>
                  </a:cubicBezTo>
                  <a:cubicBezTo>
                    <a:pt x="1829" y="3801"/>
                    <a:pt x="2025" y="4115"/>
                    <a:pt x="2222" y="4430"/>
                  </a:cubicBezTo>
                  <a:cubicBezTo>
                    <a:pt x="2300" y="4548"/>
                    <a:pt x="2379" y="4672"/>
                    <a:pt x="2458" y="4790"/>
                  </a:cubicBezTo>
                  <a:lnTo>
                    <a:pt x="2464" y="4797"/>
                  </a:lnTo>
                  <a:cubicBezTo>
                    <a:pt x="2490" y="5583"/>
                    <a:pt x="2517" y="6369"/>
                    <a:pt x="2543" y="7162"/>
                  </a:cubicBezTo>
                  <a:lnTo>
                    <a:pt x="2733" y="7162"/>
                  </a:lnTo>
                  <a:cubicBezTo>
                    <a:pt x="5891" y="7090"/>
                    <a:pt x="9056" y="7025"/>
                    <a:pt x="12221" y="6953"/>
                  </a:cubicBezTo>
                  <a:cubicBezTo>
                    <a:pt x="12221" y="6769"/>
                    <a:pt x="12280" y="5740"/>
                    <a:pt x="12287" y="5026"/>
                  </a:cubicBezTo>
                  <a:cubicBezTo>
                    <a:pt x="12320" y="4974"/>
                    <a:pt x="12359" y="4928"/>
                    <a:pt x="12392" y="4875"/>
                  </a:cubicBezTo>
                  <a:cubicBezTo>
                    <a:pt x="12510" y="4692"/>
                    <a:pt x="12628" y="4502"/>
                    <a:pt x="12746" y="4318"/>
                  </a:cubicBezTo>
                  <a:cubicBezTo>
                    <a:pt x="12923" y="4043"/>
                    <a:pt x="13086" y="3768"/>
                    <a:pt x="13244" y="3486"/>
                  </a:cubicBezTo>
                  <a:cubicBezTo>
                    <a:pt x="13349" y="3316"/>
                    <a:pt x="13748" y="2746"/>
                    <a:pt x="13945" y="2326"/>
                  </a:cubicBezTo>
                  <a:cubicBezTo>
                    <a:pt x="14338" y="2326"/>
                    <a:pt x="14731" y="2077"/>
                    <a:pt x="14574" y="1612"/>
                  </a:cubicBezTo>
                  <a:cubicBezTo>
                    <a:pt x="14471" y="1327"/>
                    <a:pt x="14204" y="1141"/>
                    <a:pt x="13912" y="1141"/>
                  </a:cubicBezTo>
                  <a:cubicBezTo>
                    <a:pt x="13869" y="1141"/>
                    <a:pt x="13825" y="1145"/>
                    <a:pt x="13781" y="1153"/>
                  </a:cubicBezTo>
                  <a:cubicBezTo>
                    <a:pt x="13453" y="1225"/>
                    <a:pt x="13132" y="1651"/>
                    <a:pt x="13296" y="1979"/>
                  </a:cubicBezTo>
                  <a:cubicBezTo>
                    <a:pt x="13342" y="2077"/>
                    <a:pt x="13414" y="2156"/>
                    <a:pt x="13506" y="2208"/>
                  </a:cubicBezTo>
                  <a:cubicBezTo>
                    <a:pt x="13388" y="2300"/>
                    <a:pt x="13270" y="2392"/>
                    <a:pt x="13152" y="2477"/>
                  </a:cubicBezTo>
                  <a:cubicBezTo>
                    <a:pt x="13054" y="2543"/>
                    <a:pt x="12346" y="2916"/>
                    <a:pt x="12352" y="2988"/>
                  </a:cubicBezTo>
                  <a:cubicBezTo>
                    <a:pt x="12379" y="3263"/>
                    <a:pt x="12320" y="3539"/>
                    <a:pt x="12189" y="3781"/>
                  </a:cubicBezTo>
                  <a:cubicBezTo>
                    <a:pt x="12012" y="3951"/>
                    <a:pt x="11802" y="4082"/>
                    <a:pt x="11573" y="4168"/>
                  </a:cubicBezTo>
                  <a:cubicBezTo>
                    <a:pt x="11527" y="4181"/>
                    <a:pt x="11487" y="4194"/>
                    <a:pt x="11435" y="4207"/>
                  </a:cubicBezTo>
                  <a:cubicBezTo>
                    <a:pt x="11355" y="4227"/>
                    <a:pt x="11270" y="4240"/>
                    <a:pt x="11188" y="4240"/>
                  </a:cubicBezTo>
                  <a:cubicBezTo>
                    <a:pt x="11083" y="4240"/>
                    <a:pt x="10982" y="4219"/>
                    <a:pt x="10898" y="4168"/>
                  </a:cubicBezTo>
                  <a:cubicBezTo>
                    <a:pt x="10583" y="3978"/>
                    <a:pt x="10780" y="3460"/>
                    <a:pt x="10963" y="3244"/>
                  </a:cubicBezTo>
                  <a:cubicBezTo>
                    <a:pt x="11029" y="3172"/>
                    <a:pt x="11461" y="2909"/>
                    <a:pt x="11448" y="2851"/>
                  </a:cubicBezTo>
                  <a:cubicBezTo>
                    <a:pt x="11422" y="2700"/>
                    <a:pt x="11389" y="2543"/>
                    <a:pt x="11356" y="2392"/>
                  </a:cubicBezTo>
                  <a:cubicBezTo>
                    <a:pt x="11297" y="2090"/>
                    <a:pt x="11238" y="1789"/>
                    <a:pt x="11173" y="1488"/>
                  </a:cubicBezTo>
                  <a:cubicBezTo>
                    <a:pt x="11553" y="1461"/>
                    <a:pt x="11894" y="1219"/>
                    <a:pt x="11750" y="780"/>
                  </a:cubicBezTo>
                  <a:cubicBezTo>
                    <a:pt x="11647" y="495"/>
                    <a:pt x="11375" y="309"/>
                    <a:pt x="11082" y="309"/>
                  </a:cubicBezTo>
                  <a:cubicBezTo>
                    <a:pt x="11038" y="309"/>
                    <a:pt x="10994" y="313"/>
                    <a:pt x="10950" y="321"/>
                  </a:cubicBezTo>
                  <a:cubicBezTo>
                    <a:pt x="10623" y="393"/>
                    <a:pt x="10301" y="813"/>
                    <a:pt x="10465" y="1147"/>
                  </a:cubicBezTo>
                  <a:cubicBezTo>
                    <a:pt x="10557" y="1311"/>
                    <a:pt x="10708" y="1422"/>
                    <a:pt x="10891" y="1461"/>
                  </a:cubicBezTo>
                  <a:cubicBezTo>
                    <a:pt x="10505" y="1854"/>
                    <a:pt x="10092" y="2228"/>
                    <a:pt x="9653" y="2575"/>
                  </a:cubicBezTo>
                  <a:cubicBezTo>
                    <a:pt x="9561" y="2647"/>
                    <a:pt x="9751" y="3217"/>
                    <a:pt x="9672" y="3368"/>
                  </a:cubicBezTo>
                  <a:cubicBezTo>
                    <a:pt x="9509" y="3650"/>
                    <a:pt x="9240" y="3866"/>
                    <a:pt x="8925" y="3951"/>
                  </a:cubicBezTo>
                  <a:cubicBezTo>
                    <a:pt x="8873" y="3964"/>
                    <a:pt x="8820" y="3971"/>
                    <a:pt x="8762" y="3971"/>
                  </a:cubicBezTo>
                  <a:lnTo>
                    <a:pt x="8716" y="3971"/>
                  </a:lnTo>
                  <a:cubicBezTo>
                    <a:pt x="8545" y="3971"/>
                    <a:pt x="8381" y="3912"/>
                    <a:pt x="8244" y="3807"/>
                  </a:cubicBezTo>
                  <a:cubicBezTo>
                    <a:pt x="8178" y="3309"/>
                    <a:pt x="8362" y="2811"/>
                    <a:pt x="8735" y="2477"/>
                  </a:cubicBezTo>
                  <a:cubicBezTo>
                    <a:pt x="8395" y="2051"/>
                    <a:pt x="8093" y="1599"/>
                    <a:pt x="7824" y="1121"/>
                  </a:cubicBezTo>
                  <a:cubicBezTo>
                    <a:pt x="8067" y="1022"/>
                    <a:pt x="8237" y="806"/>
                    <a:pt x="8132" y="472"/>
                  </a:cubicBezTo>
                  <a:cubicBezTo>
                    <a:pt x="8024" y="187"/>
                    <a:pt x="7757" y="1"/>
                    <a:pt x="7464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0"/>
            <p:cNvSpPr/>
            <p:nvPr/>
          </p:nvSpPr>
          <p:spPr>
            <a:xfrm>
              <a:off x="1999928" y="1138761"/>
              <a:ext cx="416086" cy="12210"/>
            </a:xfrm>
            <a:custGeom>
              <a:rect b="b" l="l" r="r" t="t"/>
              <a:pathLst>
                <a:path extrusionOk="0" h="285" w="9712">
                  <a:moveTo>
                    <a:pt x="9620" y="0"/>
                  </a:moveTo>
                  <a:cubicBezTo>
                    <a:pt x="8008" y="7"/>
                    <a:pt x="6396" y="20"/>
                    <a:pt x="4784" y="46"/>
                  </a:cubicBezTo>
                  <a:cubicBezTo>
                    <a:pt x="3991" y="53"/>
                    <a:pt x="3191" y="66"/>
                    <a:pt x="2399" y="85"/>
                  </a:cubicBezTo>
                  <a:lnTo>
                    <a:pt x="1232" y="112"/>
                  </a:lnTo>
                  <a:cubicBezTo>
                    <a:pt x="839" y="118"/>
                    <a:pt x="433" y="112"/>
                    <a:pt x="53" y="171"/>
                  </a:cubicBezTo>
                  <a:cubicBezTo>
                    <a:pt x="0" y="184"/>
                    <a:pt x="20" y="256"/>
                    <a:pt x="59" y="256"/>
                  </a:cubicBezTo>
                  <a:cubicBezTo>
                    <a:pt x="233" y="278"/>
                    <a:pt x="407" y="285"/>
                    <a:pt x="582" y="285"/>
                  </a:cubicBezTo>
                  <a:cubicBezTo>
                    <a:pt x="817" y="285"/>
                    <a:pt x="1052" y="273"/>
                    <a:pt x="1285" y="269"/>
                  </a:cubicBezTo>
                  <a:lnTo>
                    <a:pt x="2451" y="249"/>
                  </a:lnTo>
                  <a:lnTo>
                    <a:pt x="4836" y="216"/>
                  </a:lnTo>
                  <a:cubicBezTo>
                    <a:pt x="6429" y="197"/>
                    <a:pt x="8021" y="177"/>
                    <a:pt x="9613" y="171"/>
                  </a:cubicBezTo>
                  <a:cubicBezTo>
                    <a:pt x="9712" y="151"/>
                    <a:pt x="9712" y="20"/>
                    <a:pt x="9620" y="0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1999928" y="1164596"/>
              <a:ext cx="416086" cy="12210"/>
            </a:xfrm>
            <a:custGeom>
              <a:rect b="b" l="l" r="r" t="t"/>
              <a:pathLst>
                <a:path extrusionOk="0" h="285" w="9712">
                  <a:moveTo>
                    <a:pt x="9620" y="0"/>
                  </a:moveTo>
                  <a:lnTo>
                    <a:pt x="9620" y="0"/>
                  </a:lnTo>
                  <a:cubicBezTo>
                    <a:pt x="8008" y="7"/>
                    <a:pt x="6396" y="26"/>
                    <a:pt x="4784" y="46"/>
                  </a:cubicBezTo>
                  <a:cubicBezTo>
                    <a:pt x="3991" y="52"/>
                    <a:pt x="3191" y="66"/>
                    <a:pt x="2399" y="85"/>
                  </a:cubicBezTo>
                  <a:lnTo>
                    <a:pt x="1232" y="111"/>
                  </a:lnTo>
                  <a:cubicBezTo>
                    <a:pt x="839" y="118"/>
                    <a:pt x="433" y="111"/>
                    <a:pt x="53" y="177"/>
                  </a:cubicBezTo>
                  <a:cubicBezTo>
                    <a:pt x="0" y="183"/>
                    <a:pt x="20" y="256"/>
                    <a:pt x="59" y="256"/>
                  </a:cubicBezTo>
                  <a:cubicBezTo>
                    <a:pt x="233" y="278"/>
                    <a:pt x="407" y="285"/>
                    <a:pt x="582" y="285"/>
                  </a:cubicBezTo>
                  <a:cubicBezTo>
                    <a:pt x="817" y="285"/>
                    <a:pt x="1052" y="272"/>
                    <a:pt x="1285" y="269"/>
                  </a:cubicBezTo>
                  <a:lnTo>
                    <a:pt x="2451" y="256"/>
                  </a:lnTo>
                  <a:lnTo>
                    <a:pt x="4836" y="216"/>
                  </a:lnTo>
                  <a:cubicBezTo>
                    <a:pt x="6429" y="197"/>
                    <a:pt x="8021" y="183"/>
                    <a:pt x="9613" y="170"/>
                  </a:cubicBezTo>
                  <a:cubicBezTo>
                    <a:pt x="9712" y="151"/>
                    <a:pt x="9712" y="20"/>
                    <a:pt x="9620" y="0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1999071" y="1213137"/>
              <a:ext cx="415529" cy="8697"/>
            </a:xfrm>
            <a:custGeom>
              <a:rect b="b" l="l" r="r" t="t"/>
              <a:pathLst>
                <a:path extrusionOk="0" h="203" w="9699">
                  <a:moveTo>
                    <a:pt x="9182" y="0"/>
                  </a:moveTo>
                  <a:cubicBezTo>
                    <a:pt x="8959" y="0"/>
                    <a:pt x="8732" y="20"/>
                    <a:pt x="8519" y="20"/>
                  </a:cubicBezTo>
                  <a:lnTo>
                    <a:pt x="4837" y="20"/>
                  </a:lnTo>
                  <a:cubicBezTo>
                    <a:pt x="4017" y="20"/>
                    <a:pt x="3198" y="20"/>
                    <a:pt x="2386" y="27"/>
                  </a:cubicBezTo>
                  <a:lnTo>
                    <a:pt x="1219" y="33"/>
                  </a:lnTo>
                  <a:cubicBezTo>
                    <a:pt x="1051" y="33"/>
                    <a:pt x="880" y="30"/>
                    <a:pt x="709" y="30"/>
                  </a:cubicBezTo>
                  <a:cubicBezTo>
                    <a:pt x="482" y="30"/>
                    <a:pt x="254" y="36"/>
                    <a:pt x="33" y="66"/>
                  </a:cubicBezTo>
                  <a:cubicBezTo>
                    <a:pt x="1" y="79"/>
                    <a:pt x="1" y="125"/>
                    <a:pt x="33" y="138"/>
                  </a:cubicBezTo>
                  <a:cubicBezTo>
                    <a:pt x="247" y="168"/>
                    <a:pt x="462" y="175"/>
                    <a:pt x="678" y="175"/>
                  </a:cubicBezTo>
                  <a:cubicBezTo>
                    <a:pt x="839" y="175"/>
                    <a:pt x="1000" y="171"/>
                    <a:pt x="1160" y="171"/>
                  </a:cubicBezTo>
                  <a:lnTo>
                    <a:pt x="2392" y="184"/>
                  </a:lnTo>
                  <a:lnTo>
                    <a:pt x="8467" y="184"/>
                  </a:lnTo>
                  <a:cubicBezTo>
                    <a:pt x="8684" y="184"/>
                    <a:pt x="8912" y="203"/>
                    <a:pt x="9138" y="203"/>
                  </a:cubicBezTo>
                  <a:cubicBezTo>
                    <a:pt x="9313" y="203"/>
                    <a:pt x="9487" y="191"/>
                    <a:pt x="9653" y="151"/>
                  </a:cubicBezTo>
                  <a:cubicBezTo>
                    <a:pt x="9699" y="132"/>
                    <a:pt x="9699" y="66"/>
                    <a:pt x="9653" y="47"/>
                  </a:cubicBezTo>
                  <a:cubicBezTo>
                    <a:pt x="9502" y="11"/>
                    <a:pt x="9343" y="0"/>
                    <a:pt x="9182" y="0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0"/>
            <p:cNvSpPr/>
            <p:nvPr/>
          </p:nvSpPr>
          <p:spPr>
            <a:xfrm>
              <a:off x="1822515" y="1698212"/>
              <a:ext cx="592126" cy="333572"/>
            </a:xfrm>
            <a:custGeom>
              <a:rect b="b" l="l" r="r" t="t"/>
              <a:pathLst>
                <a:path extrusionOk="0" h="7786" w="13821">
                  <a:moveTo>
                    <a:pt x="9956" y="1"/>
                  </a:moveTo>
                  <a:cubicBezTo>
                    <a:pt x="9303" y="1"/>
                    <a:pt x="8643" y="166"/>
                    <a:pt x="8067" y="483"/>
                  </a:cubicBezTo>
                  <a:cubicBezTo>
                    <a:pt x="6718" y="1217"/>
                    <a:pt x="4827" y="1294"/>
                    <a:pt x="4088" y="1294"/>
                  </a:cubicBezTo>
                  <a:cubicBezTo>
                    <a:pt x="3890" y="1294"/>
                    <a:pt x="3775" y="1289"/>
                    <a:pt x="3775" y="1289"/>
                  </a:cubicBezTo>
                  <a:cubicBezTo>
                    <a:pt x="3775" y="1289"/>
                    <a:pt x="2937" y="1243"/>
                    <a:pt x="1567" y="1040"/>
                  </a:cubicBezTo>
                  <a:cubicBezTo>
                    <a:pt x="1513" y="1032"/>
                    <a:pt x="1463" y="1028"/>
                    <a:pt x="1417" y="1028"/>
                  </a:cubicBezTo>
                  <a:cubicBezTo>
                    <a:pt x="661" y="1028"/>
                    <a:pt x="1010" y="2036"/>
                    <a:pt x="1010" y="2036"/>
                  </a:cubicBezTo>
                  <a:cubicBezTo>
                    <a:pt x="1010" y="2036"/>
                    <a:pt x="1" y="2062"/>
                    <a:pt x="119" y="2946"/>
                  </a:cubicBezTo>
                  <a:cubicBezTo>
                    <a:pt x="230" y="3838"/>
                    <a:pt x="1095" y="4585"/>
                    <a:pt x="1095" y="4585"/>
                  </a:cubicBezTo>
                  <a:cubicBezTo>
                    <a:pt x="1095" y="4585"/>
                    <a:pt x="630" y="4827"/>
                    <a:pt x="859" y="5482"/>
                  </a:cubicBezTo>
                  <a:cubicBezTo>
                    <a:pt x="1079" y="6110"/>
                    <a:pt x="2093" y="7786"/>
                    <a:pt x="6919" y="7786"/>
                  </a:cubicBezTo>
                  <a:cubicBezTo>
                    <a:pt x="7128" y="7786"/>
                    <a:pt x="7345" y="7782"/>
                    <a:pt x="7569" y="7776"/>
                  </a:cubicBezTo>
                  <a:cubicBezTo>
                    <a:pt x="13087" y="7619"/>
                    <a:pt x="13821" y="4106"/>
                    <a:pt x="13021" y="2023"/>
                  </a:cubicBezTo>
                  <a:cubicBezTo>
                    <a:pt x="12492" y="638"/>
                    <a:pt x="11238" y="1"/>
                    <a:pt x="9956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0"/>
            <p:cNvSpPr/>
            <p:nvPr/>
          </p:nvSpPr>
          <p:spPr>
            <a:xfrm>
              <a:off x="2412829" y="1325330"/>
              <a:ext cx="230578" cy="198918"/>
            </a:xfrm>
            <a:custGeom>
              <a:rect b="b" l="l" r="r" t="t"/>
              <a:pathLst>
                <a:path extrusionOk="0" h="4643" w="5382">
                  <a:moveTo>
                    <a:pt x="4925" y="1"/>
                  </a:moveTo>
                  <a:cubicBezTo>
                    <a:pt x="4804" y="1"/>
                    <a:pt x="4650" y="54"/>
                    <a:pt x="4463" y="172"/>
                  </a:cubicBezTo>
                  <a:cubicBezTo>
                    <a:pt x="3982" y="478"/>
                    <a:pt x="3394" y="734"/>
                    <a:pt x="2761" y="734"/>
                  </a:cubicBezTo>
                  <a:cubicBezTo>
                    <a:pt x="2231" y="734"/>
                    <a:pt x="1670" y="554"/>
                    <a:pt x="1114" y="73"/>
                  </a:cubicBezTo>
                  <a:cubicBezTo>
                    <a:pt x="1114" y="73"/>
                    <a:pt x="1110" y="73"/>
                    <a:pt x="1101" y="73"/>
                  </a:cubicBezTo>
                  <a:cubicBezTo>
                    <a:pt x="1007" y="73"/>
                    <a:pt x="430" y="101"/>
                    <a:pt x="400" y="774"/>
                  </a:cubicBezTo>
                  <a:cubicBezTo>
                    <a:pt x="361" y="1515"/>
                    <a:pt x="616" y="1757"/>
                    <a:pt x="367" y="2393"/>
                  </a:cubicBezTo>
                  <a:cubicBezTo>
                    <a:pt x="112" y="3029"/>
                    <a:pt x="138" y="3284"/>
                    <a:pt x="407" y="3455"/>
                  </a:cubicBezTo>
                  <a:cubicBezTo>
                    <a:pt x="407" y="3455"/>
                    <a:pt x="0" y="4254"/>
                    <a:pt x="630" y="4437"/>
                  </a:cubicBezTo>
                  <a:cubicBezTo>
                    <a:pt x="721" y="4464"/>
                    <a:pt x="799" y="4475"/>
                    <a:pt x="870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5"/>
                  </a:cubicBezTo>
                  <a:cubicBezTo>
                    <a:pt x="3355" y="4335"/>
                    <a:pt x="4056" y="4643"/>
                    <a:pt x="4372" y="4643"/>
                  </a:cubicBezTo>
                  <a:cubicBezTo>
                    <a:pt x="4452" y="4643"/>
                    <a:pt x="4507" y="4623"/>
                    <a:pt x="4535" y="4575"/>
                  </a:cubicBezTo>
                  <a:cubicBezTo>
                    <a:pt x="4673" y="4339"/>
                    <a:pt x="4221" y="3520"/>
                    <a:pt x="3526" y="3160"/>
                  </a:cubicBezTo>
                  <a:cubicBezTo>
                    <a:pt x="4155" y="2812"/>
                    <a:pt x="4660" y="2268"/>
                    <a:pt x="4968" y="1613"/>
                  </a:cubicBezTo>
                  <a:cubicBezTo>
                    <a:pt x="5381" y="740"/>
                    <a:pt x="5379" y="1"/>
                    <a:pt x="4925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0"/>
            <p:cNvSpPr/>
            <p:nvPr/>
          </p:nvSpPr>
          <p:spPr>
            <a:xfrm>
              <a:off x="2415122" y="1325044"/>
              <a:ext cx="225994" cy="153590"/>
            </a:xfrm>
            <a:custGeom>
              <a:rect b="b" l="l" r="r" t="t"/>
              <a:pathLst>
                <a:path extrusionOk="0" h="3585" w="5275">
                  <a:moveTo>
                    <a:pt x="4816" y="0"/>
                  </a:moveTo>
                  <a:cubicBezTo>
                    <a:pt x="4694" y="0"/>
                    <a:pt x="4540" y="54"/>
                    <a:pt x="4352" y="174"/>
                  </a:cubicBezTo>
                  <a:cubicBezTo>
                    <a:pt x="3871" y="480"/>
                    <a:pt x="3284" y="734"/>
                    <a:pt x="2654" y="734"/>
                  </a:cubicBezTo>
                  <a:cubicBezTo>
                    <a:pt x="2124" y="734"/>
                    <a:pt x="1564" y="554"/>
                    <a:pt x="1010" y="75"/>
                  </a:cubicBezTo>
                  <a:cubicBezTo>
                    <a:pt x="1010" y="75"/>
                    <a:pt x="1004" y="75"/>
                    <a:pt x="992" y="75"/>
                  </a:cubicBezTo>
                  <a:cubicBezTo>
                    <a:pt x="884" y="75"/>
                    <a:pt x="319" y="107"/>
                    <a:pt x="289" y="776"/>
                  </a:cubicBezTo>
                  <a:cubicBezTo>
                    <a:pt x="256" y="1517"/>
                    <a:pt x="512" y="1759"/>
                    <a:pt x="256" y="2395"/>
                  </a:cubicBezTo>
                  <a:cubicBezTo>
                    <a:pt x="1" y="3031"/>
                    <a:pt x="27" y="3286"/>
                    <a:pt x="296" y="3457"/>
                  </a:cubicBezTo>
                  <a:cubicBezTo>
                    <a:pt x="296" y="3457"/>
                    <a:pt x="296" y="3463"/>
                    <a:pt x="296" y="3463"/>
                  </a:cubicBezTo>
                  <a:cubicBezTo>
                    <a:pt x="456" y="3527"/>
                    <a:pt x="715" y="3585"/>
                    <a:pt x="1142" y="3585"/>
                  </a:cubicBezTo>
                  <a:cubicBezTo>
                    <a:pt x="1327" y="3585"/>
                    <a:pt x="1543" y="3574"/>
                    <a:pt x="1796" y="3548"/>
                  </a:cubicBezTo>
                  <a:cubicBezTo>
                    <a:pt x="2635" y="3457"/>
                    <a:pt x="3166" y="3286"/>
                    <a:pt x="3467" y="3135"/>
                  </a:cubicBezTo>
                  <a:cubicBezTo>
                    <a:pt x="4077" y="2782"/>
                    <a:pt x="4555" y="2251"/>
                    <a:pt x="4857" y="1615"/>
                  </a:cubicBezTo>
                  <a:cubicBezTo>
                    <a:pt x="5275" y="743"/>
                    <a:pt x="5270" y="0"/>
                    <a:pt x="4816" y="0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" name="Google Shape;879;p30"/>
          <p:cNvGrpSpPr/>
          <p:nvPr/>
        </p:nvGrpSpPr>
        <p:grpSpPr>
          <a:xfrm>
            <a:off x="3185399" y="431832"/>
            <a:ext cx="1076683" cy="1070506"/>
            <a:chOff x="3229007" y="1118707"/>
            <a:chExt cx="1076683" cy="1070506"/>
          </a:xfrm>
        </p:grpSpPr>
        <p:sp>
          <p:nvSpPr>
            <p:cNvPr id="880" name="Google Shape;880;p30"/>
            <p:cNvSpPr/>
            <p:nvPr/>
          </p:nvSpPr>
          <p:spPr>
            <a:xfrm flipH="1">
              <a:off x="3229007" y="1118707"/>
              <a:ext cx="1076675" cy="1070506"/>
            </a:xfrm>
            <a:custGeom>
              <a:rect b="b" l="l" r="r" t="t"/>
              <a:pathLst>
                <a:path extrusionOk="0" h="24987" w="25131">
                  <a:moveTo>
                    <a:pt x="15533" y="0"/>
                  </a:moveTo>
                  <a:cubicBezTo>
                    <a:pt x="15375" y="0"/>
                    <a:pt x="15183" y="8"/>
                    <a:pt x="14954" y="27"/>
                  </a:cubicBezTo>
                  <a:cubicBezTo>
                    <a:pt x="12922" y="197"/>
                    <a:pt x="10164" y="1200"/>
                    <a:pt x="9082" y="3526"/>
                  </a:cubicBezTo>
                  <a:cubicBezTo>
                    <a:pt x="7569" y="6803"/>
                    <a:pt x="9443" y="9306"/>
                    <a:pt x="9738" y="9666"/>
                  </a:cubicBezTo>
                  <a:cubicBezTo>
                    <a:pt x="10570" y="10741"/>
                    <a:pt x="10747" y="11612"/>
                    <a:pt x="10144" y="12379"/>
                  </a:cubicBezTo>
                  <a:cubicBezTo>
                    <a:pt x="9563" y="13115"/>
                    <a:pt x="8607" y="13426"/>
                    <a:pt x="7475" y="13426"/>
                  </a:cubicBezTo>
                  <a:cubicBezTo>
                    <a:pt x="6743" y="13426"/>
                    <a:pt x="5937" y="13296"/>
                    <a:pt x="5111" y="13067"/>
                  </a:cubicBezTo>
                  <a:cubicBezTo>
                    <a:pt x="3001" y="12490"/>
                    <a:pt x="2661" y="12038"/>
                    <a:pt x="2182" y="11580"/>
                  </a:cubicBezTo>
                  <a:cubicBezTo>
                    <a:pt x="1946" y="11356"/>
                    <a:pt x="1728" y="11238"/>
                    <a:pt x="1530" y="11238"/>
                  </a:cubicBezTo>
                  <a:cubicBezTo>
                    <a:pt x="857" y="11238"/>
                    <a:pt x="406" y="12590"/>
                    <a:pt x="229" y="15747"/>
                  </a:cubicBezTo>
                  <a:cubicBezTo>
                    <a:pt x="0" y="19777"/>
                    <a:pt x="1055" y="22267"/>
                    <a:pt x="4377" y="23814"/>
                  </a:cubicBezTo>
                  <a:cubicBezTo>
                    <a:pt x="6242" y="24680"/>
                    <a:pt x="9285" y="24987"/>
                    <a:pt x="12384" y="24987"/>
                  </a:cubicBezTo>
                  <a:cubicBezTo>
                    <a:pt x="14817" y="24987"/>
                    <a:pt x="17286" y="24798"/>
                    <a:pt x="19246" y="24541"/>
                  </a:cubicBezTo>
                  <a:cubicBezTo>
                    <a:pt x="24056" y="23912"/>
                    <a:pt x="25130" y="20911"/>
                    <a:pt x="24678" y="18191"/>
                  </a:cubicBezTo>
                  <a:cubicBezTo>
                    <a:pt x="24331" y="16108"/>
                    <a:pt x="22063" y="14306"/>
                    <a:pt x="20052" y="13382"/>
                  </a:cubicBezTo>
                  <a:cubicBezTo>
                    <a:pt x="18833" y="12825"/>
                    <a:pt x="18335" y="12215"/>
                    <a:pt x="18237" y="11593"/>
                  </a:cubicBezTo>
                  <a:cubicBezTo>
                    <a:pt x="18158" y="11114"/>
                    <a:pt x="18387" y="10669"/>
                    <a:pt x="18525" y="10446"/>
                  </a:cubicBezTo>
                  <a:cubicBezTo>
                    <a:pt x="18820" y="10086"/>
                    <a:pt x="19075" y="9699"/>
                    <a:pt x="19292" y="9293"/>
                  </a:cubicBezTo>
                  <a:cubicBezTo>
                    <a:pt x="19309" y="9294"/>
                    <a:pt x="19325" y="9295"/>
                    <a:pt x="19341" y="9295"/>
                  </a:cubicBezTo>
                  <a:cubicBezTo>
                    <a:pt x="19701" y="9295"/>
                    <a:pt x="19846" y="9005"/>
                    <a:pt x="20524" y="9005"/>
                  </a:cubicBezTo>
                  <a:cubicBezTo>
                    <a:pt x="20633" y="9005"/>
                    <a:pt x="20757" y="9013"/>
                    <a:pt x="20897" y="9031"/>
                  </a:cubicBezTo>
                  <a:cubicBezTo>
                    <a:pt x="21835" y="9151"/>
                    <a:pt x="22534" y="9464"/>
                    <a:pt x="22847" y="9464"/>
                  </a:cubicBezTo>
                  <a:cubicBezTo>
                    <a:pt x="22925" y="9464"/>
                    <a:pt x="22980" y="9445"/>
                    <a:pt x="23007" y="9398"/>
                  </a:cubicBezTo>
                  <a:cubicBezTo>
                    <a:pt x="23145" y="9155"/>
                    <a:pt x="22693" y="8343"/>
                    <a:pt x="22005" y="7982"/>
                  </a:cubicBezTo>
                  <a:cubicBezTo>
                    <a:pt x="22005" y="7982"/>
                    <a:pt x="22037" y="7962"/>
                    <a:pt x="22090" y="7930"/>
                  </a:cubicBezTo>
                  <a:lnTo>
                    <a:pt x="22142" y="7904"/>
                  </a:lnTo>
                  <a:lnTo>
                    <a:pt x="22149" y="7904"/>
                  </a:lnTo>
                  <a:lnTo>
                    <a:pt x="22201" y="7864"/>
                  </a:lnTo>
                  <a:lnTo>
                    <a:pt x="22214" y="7858"/>
                  </a:lnTo>
                  <a:lnTo>
                    <a:pt x="22280" y="7812"/>
                  </a:lnTo>
                  <a:lnTo>
                    <a:pt x="22293" y="7805"/>
                  </a:lnTo>
                  <a:cubicBezTo>
                    <a:pt x="22312" y="7786"/>
                    <a:pt x="22339" y="7772"/>
                    <a:pt x="22365" y="7753"/>
                  </a:cubicBezTo>
                  <a:lnTo>
                    <a:pt x="22371" y="7746"/>
                  </a:lnTo>
                  <a:lnTo>
                    <a:pt x="22444" y="7694"/>
                  </a:lnTo>
                  <a:lnTo>
                    <a:pt x="22457" y="7681"/>
                  </a:lnTo>
                  <a:cubicBezTo>
                    <a:pt x="22483" y="7655"/>
                    <a:pt x="22509" y="7635"/>
                    <a:pt x="22535" y="7615"/>
                  </a:cubicBezTo>
                  <a:lnTo>
                    <a:pt x="22555" y="7596"/>
                  </a:lnTo>
                  <a:cubicBezTo>
                    <a:pt x="22581" y="7569"/>
                    <a:pt x="22614" y="7550"/>
                    <a:pt x="22640" y="7523"/>
                  </a:cubicBezTo>
                  <a:lnTo>
                    <a:pt x="22653" y="7504"/>
                  </a:lnTo>
                  <a:cubicBezTo>
                    <a:pt x="22679" y="7484"/>
                    <a:pt x="22712" y="7458"/>
                    <a:pt x="22738" y="7425"/>
                  </a:cubicBezTo>
                  <a:lnTo>
                    <a:pt x="22752" y="7412"/>
                  </a:lnTo>
                  <a:cubicBezTo>
                    <a:pt x="22778" y="7386"/>
                    <a:pt x="22811" y="7353"/>
                    <a:pt x="22837" y="7320"/>
                  </a:cubicBezTo>
                  <a:lnTo>
                    <a:pt x="22856" y="7301"/>
                  </a:lnTo>
                  <a:cubicBezTo>
                    <a:pt x="22889" y="7268"/>
                    <a:pt x="22915" y="7235"/>
                    <a:pt x="22948" y="7202"/>
                  </a:cubicBezTo>
                  <a:lnTo>
                    <a:pt x="22961" y="7176"/>
                  </a:lnTo>
                  <a:cubicBezTo>
                    <a:pt x="22994" y="7143"/>
                    <a:pt x="23027" y="7104"/>
                    <a:pt x="23053" y="7065"/>
                  </a:cubicBezTo>
                  <a:lnTo>
                    <a:pt x="23066" y="7052"/>
                  </a:lnTo>
                  <a:cubicBezTo>
                    <a:pt x="23092" y="7012"/>
                    <a:pt x="23118" y="6973"/>
                    <a:pt x="23145" y="6934"/>
                  </a:cubicBezTo>
                  <a:lnTo>
                    <a:pt x="23158" y="6914"/>
                  </a:lnTo>
                  <a:cubicBezTo>
                    <a:pt x="23184" y="6875"/>
                    <a:pt x="23217" y="6829"/>
                    <a:pt x="23243" y="6783"/>
                  </a:cubicBezTo>
                  <a:cubicBezTo>
                    <a:pt x="23243" y="6776"/>
                    <a:pt x="23250" y="6770"/>
                    <a:pt x="23256" y="6757"/>
                  </a:cubicBezTo>
                  <a:cubicBezTo>
                    <a:pt x="23282" y="6711"/>
                    <a:pt x="23309" y="6665"/>
                    <a:pt x="23341" y="6619"/>
                  </a:cubicBezTo>
                  <a:cubicBezTo>
                    <a:pt x="23341" y="6613"/>
                    <a:pt x="23348" y="6600"/>
                    <a:pt x="23354" y="6593"/>
                  </a:cubicBezTo>
                  <a:cubicBezTo>
                    <a:pt x="23381" y="6541"/>
                    <a:pt x="23407" y="6488"/>
                    <a:pt x="23433" y="6436"/>
                  </a:cubicBezTo>
                  <a:cubicBezTo>
                    <a:pt x="23851" y="5563"/>
                    <a:pt x="23846" y="4821"/>
                    <a:pt x="23393" y="4821"/>
                  </a:cubicBezTo>
                  <a:cubicBezTo>
                    <a:pt x="23271" y="4821"/>
                    <a:pt x="23116" y="4875"/>
                    <a:pt x="22928" y="4994"/>
                  </a:cubicBezTo>
                  <a:cubicBezTo>
                    <a:pt x="22447" y="5297"/>
                    <a:pt x="21859" y="5552"/>
                    <a:pt x="21227" y="5552"/>
                  </a:cubicBezTo>
                  <a:cubicBezTo>
                    <a:pt x="20698" y="5552"/>
                    <a:pt x="20139" y="5373"/>
                    <a:pt x="19587" y="4896"/>
                  </a:cubicBezTo>
                  <a:cubicBezTo>
                    <a:pt x="19357" y="3808"/>
                    <a:pt x="18735" y="2838"/>
                    <a:pt x="17830" y="2183"/>
                  </a:cubicBezTo>
                  <a:cubicBezTo>
                    <a:pt x="17830" y="2183"/>
                    <a:pt x="19259" y="1691"/>
                    <a:pt x="18695" y="1305"/>
                  </a:cubicBezTo>
                  <a:cubicBezTo>
                    <a:pt x="18501" y="1168"/>
                    <a:pt x="18209" y="1123"/>
                    <a:pt x="17912" y="1123"/>
                  </a:cubicBezTo>
                  <a:cubicBezTo>
                    <a:pt x="17357" y="1123"/>
                    <a:pt x="16782" y="1279"/>
                    <a:pt x="16782" y="1279"/>
                  </a:cubicBezTo>
                  <a:cubicBezTo>
                    <a:pt x="16782" y="1279"/>
                    <a:pt x="18348" y="735"/>
                    <a:pt x="17765" y="512"/>
                  </a:cubicBezTo>
                  <a:cubicBezTo>
                    <a:pt x="17564" y="434"/>
                    <a:pt x="17296" y="408"/>
                    <a:pt x="17029" y="408"/>
                  </a:cubicBezTo>
                  <a:cubicBezTo>
                    <a:pt x="16510" y="408"/>
                    <a:pt x="15996" y="505"/>
                    <a:pt x="15996" y="505"/>
                  </a:cubicBezTo>
                  <a:cubicBezTo>
                    <a:pt x="15996" y="505"/>
                    <a:pt x="16774" y="0"/>
                    <a:pt x="15533" y="0"/>
                  </a:cubicBez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0"/>
            <p:cNvSpPr/>
            <p:nvPr/>
          </p:nvSpPr>
          <p:spPr>
            <a:xfrm flipH="1">
              <a:off x="3229015" y="1118707"/>
              <a:ext cx="1076675" cy="1070506"/>
            </a:xfrm>
            <a:custGeom>
              <a:rect b="b" l="l" r="r" t="t"/>
              <a:pathLst>
                <a:path extrusionOk="0" h="24987" w="25131">
                  <a:moveTo>
                    <a:pt x="15533" y="0"/>
                  </a:moveTo>
                  <a:cubicBezTo>
                    <a:pt x="15375" y="0"/>
                    <a:pt x="15184" y="8"/>
                    <a:pt x="14954" y="27"/>
                  </a:cubicBezTo>
                  <a:cubicBezTo>
                    <a:pt x="12923" y="197"/>
                    <a:pt x="10164" y="1200"/>
                    <a:pt x="9083" y="3533"/>
                  </a:cubicBezTo>
                  <a:cubicBezTo>
                    <a:pt x="7569" y="6809"/>
                    <a:pt x="9443" y="9306"/>
                    <a:pt x="9738" y="9666"/>
                  </a:cubicBezTo>
                  <a:cubicBezTo>
                    <a:pt x="10570" y="10741"/>
                    <a:pt x="10747" y="11619"/>
                    <a:pt x="10144" y="12379"/>
                  </a:cubicBezTo>
                  <a:cubicBezTo>
                    <a:pt x="9562" y="13117"/>
                    <a:pt x="8605" y="13428"/>
                    <a:pt x="7470" y="13428"/>
                  </a:cubicBezTo>
                  <a:cubicBezTo>
                    <a:pt x="6741" y="13428"/>
                    <a:pt x="5937" y="13299"/>
                    <a:pt x="5112" y="13074"/>
                  </a:cubicBezTo>
                  <a:cubicBezTo>
                    <a:pt x="3008" y="12490"/>
                    <a:pt x="2661" y="12038"/>
                    <a:pt x="2189" y="11580"/>
                  </a:cubicBezTo>
                  <a:cubicBezTo>
                    <a:pt x="1953" y="11356"/>
                    <a:pt x="1735" y="11238"/>
                    <a:pt x="1536" y="11238"/>
                  </a:cubicBezTo>
                  <a:cubicBezTo>
                    <a:pt x="861" y="11238"/>
                    <a:pt x="407" y="12590"/>
                    <a:pt x="230" y="15747"/>
                  </a:cubicBezTo>
                  <a:cubicBezTo>
                    <a:pt x="0" y="19777"/>
                    <a:pt x="1055" y="22274"/>
                    <a:pt x="4384" y="23814"/>
                  </a:cubicBezTo>
                  <a:cubicBezTo>
                    <a:pt x="6245" y="24680"/>
                    <a:pt x="9286" y="24987"/>
                    <a:pt x="12384" y="24987"/>
                  </a:cubicBezTo>
                  <a:cubicBezTo>
                    <a:pt x="14818" y="24987"/>
                    <a:pt x="17286" y="24798"/>
                    <a:pt x="19246" y="24541"/>
                  </a:cubicBezTo>
                  <a:cubicBezTo>
                    <a:pt x="24056" y="23912"/>
                    <a:pt x="25130" y="20911"/>
                    <a:pt x="24678" y="18191"/>
                  </a:cubicBezTo>
                  <a:cubicBezTo>
                    <a:pt x="24331" y="16108"/>
                    <a:pt x="22064" y="14306"/>
                    <a:pt x="20052" y="13382"/>
                  </a:cubicBezTo>
                  <a:cubicBezTo>
                    <a:pt x="18833" y="12825"/>
                    <a:pt x="18335" y="12215"/>
                    <a:pt x="18237" y="11593"/>
                  </a:cubicBezTo>
                  <a:cubicBezTo>
                    <a:pt x="18158" y="11114"/>
                    <a:pt x="18388" y="10669"/>
                    <a:pt x="18525" y="10446"/>
                  </a:cubicBezTo>
                  <a:cubicBezTo>
                    <a:pt x="20150" y="8467"/>
                    <a:pt x="19941" y="6724"/>
                    <a:pt x="19606" y="4968"/>
                  </a:cubicBezTo>
                  <a:cubicBezTo>
                    <a:pt x="19390" y="3847"/>
                    <a:pt x="18761" y="2851"/>
                    <a:pt x="17837" y="2183"/>
                  </a:cubicBezTo>
                  <a:cubicBezTo>
                    <a:pt x="17837" y="2183"/>
                    <a:pt x="19259" y="1691"/>
                    <a:pt x="18702" y="1305"/>
                  </a:cubicBezTo>
                  <a:cubicBezTo>
                    <a:pt x="18506" y="1168"/>
                    <a:pt x="18212" y="1123"/>
                    <a:pt x="17914" y="1123"/>
                  </a:cubicBezTo>
                  <a:cubicBezTo>
                    <a:pt x="17357" y="1123"/>
                    <a:pt x="16782" y="1279"/>
                    <a:pt x="16782" y="1279"/>
                  </a:cubicBezTo>
                  <a:cubicBezTo>
                    <a:pt x="16782" y="1279"/>
                    <a:pt x="18348" y="735"/>
                    <a:pt x="17765" y="512"/>
                  </a:cubicBezTo>
                  <a:cubicBezTo>
                    <a:pt x="17567" y="434"/>
                    <a:pt x="17299" y="408"/>
                    <a:pt x="17032" y="408"/>
                  </a:cubicBezTo>
                  <a:cubicBezTo>
                    <a:pt x="16513" y="408"/>
                    <a:pt x="15996" y="505"/>
                    <a:pt x="15996" y="505"/>
                  </a:cubicBezTo>
                  <a:cubicBezTo>
                    <a:pt x="15996" y="505"/>
                    <a:pt x="16774" y="0"/>
                    <a:pt x="15533" y="0"/>
                  </a:cubicBez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0"/>
            <p:cNvSpPr/>
            <p:nvPr/>
          </p:nvSpPr>
          <p:spPr>
            <a:xfrm flipH="1">
              <a:off x="3283753" y="1325212"/>
              <a:ext cx="230535" cy="199003"/>
            </a:xfrm>
            <a:custGeom>
              <a:rect b="b" l="l" r="r" t="t"/>
              <a:pathLst>
                <a:path extrusionOk="0" h="4645" w="5381">
                  <a:moveTo>
                    <a:pt x="4927" y="1"/>
                  </a:moveTo>
                  <a:cubicBezTo>
                    <a:pt x="4805" y="1"/>
                    <a:pt x="4651" y="55"/>
                    <a:pt x="4463" y="174"/>
                  </a:cubicBezTo>
                  <a:cubicBezTo>
                    <a:pt x="3982" y="477"/>
                    <a:pt x="3391" y="732"/>
                    <a:pt x="2758" y="732"/>
                  </a:cubicBezTo>
                  <a:cubicBezTo>
                    <a:pt x="2228" y="732"/>
                    <a:pt x="1667" y="553"/>
                    <a:pt x="1115" y="76"/>
                  </a:cubicBezTo>
                  <a:cubicBezTo>
                    <a:pt x="1115" y="76"/>
                    <a:pt x="1108" y="75"/>
                    <a:pt x="1097" y="75"/>
                  </a:cubicBezTo>
                  <a:cubicBezTo>
                    <a:pt x="990" y="75"/>
                    <a:pt x="430" y="108"/>
                    <a:pt x="400" y="777"/>
                  </a:cubicBezTo>
                  <a:cubicBezTo>
                    <a:pt x="361" y="1511"/>
                    <a:pt x="617" y="1760"/>
                    <a:pt x="368" y="2395"/>
                  </a:cubicBezTo>
                  <a:cubicBezTo>
                    <a:pt x="112" y="3031"/>
                    <a:pt x="138" y="3280"/>
                    <a:pt x="407" y="3457"/>
                  </a:cubicBezTo>
                  <a:cubicBezTo>
                    <a:pt x="407" y="3457"/>
                    <a:pt x="1" y="4256"/>
                    <a:pt x="630" y="4440"/>
                  </a:cubicBezTo>
                  <a:cubicBezTo>
                    <a:pt x="719" y="4465"/>
                    <a:pt x="795" y="4475"/>
                    <a:pt x="863" y="4475"/>
                  </a:cubicBezTo>
                  <a:cubicBezTo>
                    <a:pt x="1225" y="4475"/>
                    <a:pt x="1373" y="4184"/>
                    <a:pt x="2047" y="4184"/>
                  </a:cubicBezTo>
                  <a:cubicBezTo>
                    <a:pt x="2158" y="4184"/>
                    <a:pt x="2283" y="4192"/>
                    <a:pt x="2425" y="4211"/>
                  </a:cubicBezTo>
                  <a:cubicBezTo>
                    <a:pt x="3363" y="4331"/>
                    <a:pt x="4063" y="4644"/>
                    <a:pt x="4375" y="4644"/>
                  </a:cubicBezTo>
                  <a:cubicBezTo>
                    <a:pt x="4454" y="4644"/>
                    <a:pt x="4508" y="4625"/>
                    <a:pt x="4535" y="4578"/>
                  </a:cubicBezTo>
                  <a:cubicBezTo>
                    <a:pt x="4673" y="4335"/>
                    <a:pt x="4221" y="3523"/>
                    <a:pt x="3533" y="3162"/>
                  </a:cubicBezTo>
                  <a:cubicBezTo>
                    <a:pt x="4155" y="2808"/>
                    <a:pt x="4660" y="2271"/>
                    <a:pt x="4968" y="1616"/>
                  </a:cubicBezTo>
                  <a:cubicBezTo>
                    <a:pt x="5381" y="743"/>
                    <a:pt x="5379" y="1"/>
                    <a:pt x="4927" y="1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0"/>
            <p:cNvSpPr/>
            <p:nvPr/>
          </p:nvSpPr>
          <p:spPr>
            <a:xfrm flipH="1">
              <a:off x="3518746" y="1269644"/>
              <a:ext cx="71890" cy="96781"/>
            </a:xfrm>
            <a:custGeom>
              <a:rect b="b" l="l" r="r" t="t"/>
              <a:pathLst>
                <a:path extrusionOk="0" h="2259" w="1678">
                  <a:moveTo>
                    <a:pt x="640" y="0"/>
                  </a:moveTo>
                  <a:cubicBezTo>
                    <a:pt x="601" y="0"/>
                    <a:pt x="563" y="5"/>
                    <a:pt x="525" y="16"/>
                  </a:cubicBezTo>
                  <a:cubicBezTo>
                    <a:pt x="158" y="121"/>
                    <a:pt x="0" y="704"/>
                    <a:pt x="177" y="1320"/>
                  </a:cubicBezTo>
                  <a:cubicBezTo>
                    <a:pt x="331" y="1869"/>
                    <a:pt x="702" y="2259"/>
                    <a:pt x="1043" y="2259"/>
                  </a:cubicBezTo>
                  <a:cubicBezTo>
                    <a:pt x="1080" y="2259"/>
                    <a:pt x="1117" y="2254"/>
                    <a:pt x="1154" y="2244"/>
                  </a:cubicBezTo>
                  <a:cubicBezTo>
                    <a:pt x="1521" y="2139"/>
                    <a:pt x="1678" y="1556"/>
                    <a:pt x="1501" y="940"/>
                  </a:cubicBezTo>
                  <a:cubicBezTo>
                    <a:pt x="1348" y="394"/>
                    <a:pt x="980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0"/>
            <p:cNvSpPr/>
            <p:nvPr/>
          </p:nvSpPr>
          <p:spPr>
            <a:xfrm flipH="1">
              <a:off x="3528256" y="1282497"/>
              <a:ext cx="48926" cy="70562"/>
            </a:xfrm>
            <a:custGeom>
              <a:rect b="b" l="l" r="r" t="t"/>
              <a:pathLst>
                <a:path extrusionOk="0" h="1647" w="1142">
                  <a:moveTo>
                    <a:pt x="414" y="1"/>
                  </a:moveTo>
                  <a:cubicBezTo>
                    <a:pt x="390" y="1"/>
                    <a:pt x="365" y="4"/>
                    <a:pt x="342" y="11"/>
                  </a:cubicBezTo>
                  <a:cubicBezTo>
                    <a:pt x="93" y="77"/>
                    <a:pt x="1" y="496"/>
                    <a:pt x="125" y="948"/>
                  </a:cubicBezTo>
                  <a:cubicBezTo>
                    <a:pt x="238" y="1356"/>
                    <a:pt x="499" y="1647"/>
                    <a:pt x="728" y="1647"/>
                  </a:cubicBezTo>
                  <a:cubicBezTo>
                    <a:pt x="752" y="1647"/>
                    <a:pt x="777" y="1643"/>
                    <a:pt x="800" y="1636"/>
                  </a:cubicBezTo>
                  <a:cubicBezTo>
                    <a:pt x="1043" y="1571"/>
                    <a:pt x="1141" y="1145"/>
                    <a:pt x="1010" y="699"/>
                  </a:cubicBezTo>
                  <a:cubicBezTo>
                    <a:pt x="898" y="291"/>
                    <a:pt x="641" y="1"/>
                    <a:pt x="414" y="1"/>
                  </a:cubicBezTo>
                  <a:close/>
                </a:path>
              </a:pathLst>
            </a:custGeom>
            <a:solidFill>
              <a:srgbClr val="0E2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0"/>
            <p:cNvSpPr/>
            <p:nvPr/>
          </p:nvSpPr>
          <p:spPr>
            <a:xfrm flipH="1">
              <a:off x="3555804" y="1292223"/>
              <a:ext cx="12381" cy="12424"/>
            </a:xfrm>
            <a:custGeom>
              <a:rect b="b" l="l" r="r" t="t"/>
              <a:pathLst>
                <a:path extrusionOk="0" h="290" w="289">
                  <a:moveTo>
                    <a:pt x="138" y="0"/>
                  </a:moveTo>
                  <a:cubicBezTo>
                    <a:pt x="60" y="7"/>
                    <a:pt x="1" y="73"/>
                    <a:pt x="1" y="151"/>
                  </a:cubicBezTo>
                  <a:cubicBezTo>
                    <a:pt x="1" y="226"/>
                    <a:pt x="60" y="289"/>
                    <a:pt x="134" y="289"/>
                  </a:cubicBezTo>
                  <a:cubicBezTo>
                    <a:pt x="138" y="289"/>
                    <a:pt x="141" y="289"/>
                    <a:pt x="145" y="289"/>
                  </a:cubicBezTo>
                  <a:cubicBezTo>
                    <a:pt x="223" y="289"/>
                    <a:pt x="289" y="223"/>
                    <a:pt x="289" y="145"/>
                  </a:cubicBezTo>
                  <a:cubicBezTo>
                    <a:pt x="282" y="66"/>
                    <a:pt x="217" y="0"/>
                    <a:pt x="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0"/>
            <p:cNvSpPr/>
            <p:nvPr/>
          </p:nvSpPr>
          <p:spPr>
            <a:xfrm flipH="1">
              <a:off x="3509458" y="1755787"/>
              <a:ext cx="592126" cy="333615"/>
            </a:xfrm>
            <a:custGeom>
              <a:rect b="b" l="l" r="r" t="t"/>
              <a:pathLst>
                <a:path extrusionOk="0" h="7787" w="13821">
                  <a:moveTo>
                    <a:pt x="9954" y="0"/>
                  </a:moveTo>
                  <a:cubicBezTo>
                    <a:pt x="9302" y="0"/>
                    <a:pt x="8643" y="164"/>
                    <a:pt x="8067" y="478"/>
                  </a:cubicBezTo>
                  <a:cubicBezTo>
                    <a:pt x="6702" y="1220"/>
                    <a:pt x="4783" y="1295"/>
                    <a:pt x="4063" y="1295"/>
                  </a:cubicBezTo>
                  <a:cubicBezTo>
                    <a:pt x="3880" y="1295"/>
                    <a:pt x="3775" y="1290"/>
                    <a:pt x="3775" y="1290"/>
                  </a:cubicBezTo>
                  <a:cubicBezTo>
                    <a:pt x="3775" y="1290"/>
                    <a:pt x="2929" y="1238"/>
                    <a:pt x="1573" y="1035"/>
                  </a:cubicBezTo>
                  <a:cubicBezTo>
                    <a:pt x="1518" y="1027"/>
                    <a:pt x="1468" y="1023"/>
                    <a:pt x="1422" y="1023"/>
                  </a:cubicBezTo>
                  <a:cubicBezTo>
                    <a:pt x="660" y="1023"/>
                    <a:pt x="1009" y="2037"/>
                    <a:pt x="1009" y="2037"/>
                  </a:cubicBezTo>
                  <a:cubicBezTo>
                    <a:pt x="1009" y="2037"/>
                    <a:pt x="0" y="2063"/>
                    <a:pt x="118" y="2948"/>
                  </a:cubicBezTo>
                  <a:cubicBezTo>
                    <a:pt x="230" y="3833"/>
                    <a:pt x="1095" y="4586"/>
                    <a:pt x="1095" y="4586"/>
                  </a:cubicBezTo>
                  <a:cubicBezTo>
                    <a:pt x="1095" y="4586"/>
                    <a:pt x="629" y="4829"/>
                    <a:pt x="859" y="5484"/>
                  </a:cubicBezTo>
                  <a:cubicBezTo>
                    <a:pt x="1079" y="6107"/>
                    <a:pt x="2096" y="7786"/>
                    <a:pt x="6937" y="7786"/>
                  </a:cubicBezTo>
                  <a:cubicBezTo>
                    <a:pt x="7139" y="7786"/>
                    <a:pt x="7347" y="7783"/>
                    <a:pt x="7562" y="7777"/>
                  </a:cubicBezTo>
                  <a:cubicBezTo>
                    <a:pt x="13086" y="7614"/>
                    <a:pt x="13820" y="4108"/>
                    <a:pt x="13021" y="2017"/>
                  </a:cubicBezTo>
                  <a:cubicBezTo>
                    <a:pt x="12491" y="636"/>
                    <a:pt x="11237" y="0"/>
                    <a:pt x="9954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0"/>
            <p:cNvSpPr/>
            <p:nvPr/>
          </p:nvSpPr>
          <p:spPr>
            <a:xfrm flipH="1">
              <a:off x="3508945" y="1698337"/>
              <a:ext cx="592126" cy="333615"/>
            </a:xfrm>
            <a:custGeom>
              <a:rect b="b" l="l" r="r" t="t"/>
              <a:pathLst>
                <a:path extrusionOk="0" h="7787" w="13821">
                  <a:moveTo>
                    <a:pt x="9954" y="0"/>
                  </a:moveTo>
                  <a:cubicBezTo>
                    <a:pt x="9302" y="0"/>
                    <a:pt x="8643" y="164"/>
                    <a:pt x="8067" y="478"/>
                  </a:cubicBezTo>
                  <a:cubicBezTo>
                    <a:pt x="6702" y="1220"/>
                    <a:pt x="4783" y="1295"/>
                    <a:pt x="4063" y="1295"/>
                  </a:cubicBezTo>
                  <a:cubicBezTo>
                    <a:pt x="3880" y="1295"/>
                    <a:pt x="3775" y="1290"/>
                    <a:pt x="3775" y="1290"/>
                  </a:cubicBezTo>
                  <a:cubicBezTo>
                    <a:pt x="3775" y="1290"/>
                    <a:pt x="2929" y="1238"/>
                    <a:pt x="1573" y="1035"/>
                  </a:cubicBezTo>
                  <a:cubicBezTo>
                    <a:pt x="1518" y="1027"/>
                    <a:pt x="1468" y="1023"/>
                    <a:pt x="1422" y="1023"/>
                  </a:cubicBezTo>
                  <a:cubicBezTo>
                    <a:pt x="660" y="1023"/>
                    <a:pt x="1009" y="2037"/>
                    <a:pt x="1009" y="2037"/>
                  </a:cubicBezTo>
                  <a:cubicBezTo>
                    <a:pt x="1009" y="2037"/>
                    <a:pt x="0" y="2063"/>
                    <a:pt x="118" y="2948"/>
                  </a:cubicBezTo>
                  <a:cubicBezTo>
                    <a:pt x="230" y="3833"/>
                    <a:pt x="1095" y="4586"/>
                    <a:pt x="1095" y="4586"/>
                  </a:cubicBezTo>
                  <a:cubicBezTo>
                    <a:pt x="1095" y="4586"/>
                    <a:pt x="629" y="4829"/>
                    <a:pt x="859" y="5484"/>
                  </a:cubicBezTo>
                  <a:cubicBezTo>
                    <a:pt x="1079" y="6107"/>
                    <a:pt x="2096" y="7786"/>
                    <a:pt x="6937" y="7786"/>
                  </a:cubicBezTo>
                  <a:cubicBezTo>
                    <a:pt x="7139" y="7786"/>
                    <a:pt x="7347" y="7783"/>
                    <a:pt x="7562" y="7777"/>
                  </a:cubicBezTo>
                  <a:cubicBezTo>
                    <a:pt x="13086" y="7614"/>
                    <a:pt x="13820" y="4108"/>
                    <a:pt x="13021" y="2017"/>
                  </a:cubicBezTo>
                  <a:cubicBezTo>
                    <a:pt x="12491" y="636"/>
                    <a:pt x="11237" y="0"/>
                    <a:pt x="9954" y="0"/>
                  </a:cubicBez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0"/>
            <p:cNvSpPr/>
            <p:nvPr/>
          </p:nvSpPr>
          <p:spPr>
            <a:xfrm flipH="1">
              <a:off x="3283753" y="1325087"/>
              <a:ext cx="230535" cy="199003"/>
            </a:xfrm>
            <a:custGeom>
              <a:rect b="b" l="l" r="r" t="t"/>
              <a:pathLst>
                <a:path extrusionOk="0" h="4645" w="5381">
                  <a:moveTo>
                    <a:pt x="4927" y="1"/>
                  </a:moveTo>
                  <a:cubicBezTo>
                    <a:pt x="4805" y="1"/>
                    <a:pt x="4651" y="55"/>
                    <a:pt x="4463" y="174"/>
                  </a:cubicBezTo>
                  <a:cubicBezTo>
                    <a:pt x="3982" y="477"/>
                    <a:pt x="3391" y="732"/>
                    <a:pt x="2758" y="732"/>
                  </a:cubicBezTo>
                  <a:cubicBezTo>
                    <a:pt x="2228" y="732"/>
                    <a:pt x="1667" y="553"/>
                    <a:pt x="1115" y="76"/>
                  </a:cubicBezTo>
                  <a:cubicBezTo>
                    <a:pt x="1115" y="76"/>
                    <a:pt x="1108" y="75"/>
                    <a:pt x="1097" y="75"/>
                  </a:cubicBezTo>
                  <a:cubicBezTo>
                    <a:pt x="990" y="75"/>
                    <a:pt x="430" y="108"/>
                    <a:pt x="400" y="777"/>
                  </a:cubicBezTo>
                  <a:cubicBezTo>
                    <a:pt x="361" y="1511"/>
                    <a:pt x="617" y="1760"/>
                    <a:pt x="368" y="2395"/>
                  </a:cubicBezTo>
                  <a:cubicBezTo>
                    <a:pt x="112" y="3031"/>
                    <a:pt x="138" y="3280"/>
                    <a:pt x="407" y="3457"/>
                  </a:cubicBezTo>
                  <a:cubicBezTo>
                    <a:pt x="407" y="3457"/>
                    <a:pt x="1" y="4256"/>
                    <a:pt x="630" y="4440"/>
                  </a:cubicBezTo>
                  <a:cubicBezTo>
                    <a:pt x="719" y="4465"/>
                    <a:pt x="795" y="4475"/>
                    <a:pt x="863" y="4475"/>
                  </a:cubicBezTo>
                  <a:cubicBezTo>
                    <a:pt x="1225" y="4475"/>
                    <a:pt x="1373" y="4184"/>
                    <a:pt x="2047" y="4184"/>
                  </a:cubicBezTo>
                  <a:cubicBezTo>
                    <a:pt x="2158" y="4184"/>
                    <a:pt x="2283" y="4192"/>
                    <a:pt x="2425" y="4211"/>
                  </a:cubicBezTo>
                  <a:cubicBezTo>
                    <a:pt x="3363" y="4331"/>
                    <a:pt x="4063" y="4644"/>
                    <a:pt x="4375" y="4644"/>
                  </a:cubicBezTo>
                  <a:cubicBezTo>
                    <a:pt x="4454" y="4644"/>
                    <a:pt x="4508" y="4625"/>
                    <a:pt x="4535" y="4578"/>
                  </a:cubicBezTo>
                  <a:cubicBezTo>
                    <a:pt x="4673" y="4335"/>
                    <a:pt x="4221" y="3523"/>
                    <a:pt x="3533" y="3162"/>
                  </a:cubicBezTo>
                  <a:cubicBezTo>
                    <a:pt x="4155" y="2808"/>
                    <a:pt x="4660" y="2271"/>
                    <a:pt x="4968" y="1616"/>
                  </a:cubicBezTo>
                  <a:cubicBezTo>
                    <a:pt x="5381" y="743"/>
                    <a:pt x="5379" y="1"/>
                    <a:pt x="4927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0"/>
            <p:cNvSpPr/>
            <p:nvPr/>
          </p:nvSpPr>
          <p:spPr>
            <a:xfrm flipH="1">
              <a:off x="3283496" y="1325041"/>
              <a:ext cx="225994" cy="153590"/>
            </a:xfrm>
            <a:custGeom>
              <a:rect b="b" l="l" r="r" t="t"/>
              <a:pathLst>
                <a:path extrusionOk="0" h="3585" w="5275">
                  <a:moveTo>
                    <a:pt x="4814" y="1"/>
                  </a:moveTo>
                  <a:cubicBezTo>
                    <a:pt x="4692" y="1"/>
                    <a:pt x="4538" y="54"/>
                    <a:pt x="4351" y="172"/>
                  </a:cubicBezTo>
                  <a:cubicBezTo>
                    <a:pt x="3869" y="479"/>
                    <a:pt x="3280" y="735"/>
                    <a:pt x="2647" y="735"/>
                  </a:cubicBezTo>
                  <a:cubicBezTo>
                    <a:pt x="2119" y="735"/>
                    <a:pt x="1561" y="557"/>
                    <a:pt x="1009" y="80"/>
                  </a:cubicBezTo>
                  <a:cubicBezTo>
                    <a:pt x="1009" y="80"/>
                    <a:pt x="1003" y="79"/>
                    <a:pt x="991" y="79"/>
                  </a:cubicBezTo>
                  <a:cubicBezTo>
                    <a:pt x="883" y="79"/>
                    <a:pt x="318" y="112"/>
                    <a:pt x="288" y="781"/>
                  </a:cubicBezTo>
                  <a:cubicBezTo>
                    <a:pt x="256" y="1515"/>
                    <a:pt x="511" y="1764"/>
                    <a:pt x="256" y="2399"/>
                  </a:cubicBezTo>
                  <a:cubicBezTo>
                    <a:pt x="0" y="3035"/>
                    <a:pt x="26" y="3284"/>
                    <a:pt x="295" y="3461"/>
                  </a:cubicBezTo>
                  <a:cubicBezTo>
                    <a:pt x="295" y="3461"/>
                    <a:pt x="295" y="3461"/>
                    <a:pt x="295" y="3468"/>
                  </a:cubicBezTo>
                  <a:cubicBezTo>
                    <a:pt x="452" y="3531"/>
                    <a:pt x="705" y="3584"/>
                    <a:pt x="1119" y="3584"/>
                  </a:cubicBezTo>
                  <a:cubicBezTo>
                    <a:pt x="1309" y="3584"/>
                    <a:pt x="1532" y="3573"/>
                    <a:pt x="1796" y="3546"/>
                  </a:cubicBezTo>
                  <a:cubicBezTo>
                    <a:pt x="2634" y="3461"/>
                    <a:pt x="3165" y="3284"/>
                    <a:pt x="3467" y="3140"/>
                  </a:cubicBezTo>
                  <a:cubicBezTo>
                    <a:pt x="4076" y="2780"/>
                    <a:pt x="4554" y="2255"/>
                    <a:pt x="4856" y="1620"/>
                  </a:cubicBezTo>
                  <a:cubicBezTo>
                    <a:pt x="5275" y="741"/>
                    <a:pt x="5269" y="1"/>
                    <a:pt x="4814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" name="Google Shape;890;p30"/>
          <p:cNvGrpSpPr/>
          <p:nvPr/>
        </p:nvGrpSpPr>
        <p:grpSpPr>
          <a:xfrm>
            <a:off x="4795535" y="196608"/>
            <a:ext cx="1076659" cy="1305930"/>
            <a:chOff x="4839143" y="883483"/>
            <a:chExt cx="1076659" cy="1305930"/>
          </a:xfrm>
        </p:grpSpPr>
        <p:sp>
          <p:nvSpPr>
            <p:cNvPr id="891" name="Google Shape;891;p30"/>
            <p:cNvSpPr/>
            <p:nvPr/>
          </p:nvSpPr>
          <p:spPr>
            <a:xfrm>
              <a:off x="4839427" y="883740"/>
              <a:ext cx="1076375" cy="1305668"/>
            </a:xfrm>
            <a:custGeom>
              <a:rect b="b" l="l" r="r" t="t"/>
              <a:pathLst>
                <a:path extrusionOk="0" h="30476" w="25124">
                  <a:moveTo>
                    <a:pt x="13663" y="1"/>
                  </a:moveTo>
                  <a:lnTo>
                    <a:pt x="13676" y="119"/>
                  </a:lnTo>
                  <a:lnTo>
                    <a:pt x="13486" y="204"/>
                  </a:lnTo>
                  <a:lnTo>
                    <a:pt x="13342" y="223"/>
                  </a:lnTo>
                  <a:lnTo>
                    <a:pt x="13289" y="105"/>
                  </a:lnTo>
                  <a:lnTo>
                    <a:pt x="12752" y="400"/>
                  </a:lnTo>
                  <a:lnTo>
                    <a:pt x="13073" y="833"/>
                  </a:lnTo>
                  <a:lnTo>
                    <a:pt x="13073" y="833"/>
                  </a:lnTo>
                  <a:lnTo>
                    <a:pt x="12850" y="623"/>
                  </a:lnTo>
                  <a:lnTo>
                    <a:pt x="12490" y="1115"/>
                  </a:lnTo>
                  <a:lnTo>
                    <a:pt x="13132" y="1462"/>
                  </a:lnTo>
                  <a:cubicBezTo>
                    <a:pt x="12038" y="1685"/>
                    <a:pt x="11101" y="2392"/>
                    <a:pt x="10583" y="3382"/>
                  </a:cubicBezTo>
                  <a:cubicBezTo>
                    <a:pt x="10334" y="3841"/>
                    <a:pt x="10151" y="4339"/>
                    <a:pt x="10039" y="4850"/>
                  </a:cubicBezTo>
                  <a:cubicBezTo>
                    <a:pt x="9974" y="5138"/>
                    <a:pt x="9921" y="5433"/>
                    <a:pt x="9888" y="5728"/>
                  </a:cubicBezTo>
                  <a:cubicBezTo>
                    <a:pt x="9849" y="6049"/>
                    <a:pt x="9829" y="6390"/>
                    <a:pt x="9816" y="6750"/>
                  </a:cubicBezTo>
                  <a:cubicBezTo>
                    <a:pt x="9567" y="6789"/>
                    <a:pt x="9390" y="6835"/>
                    <a:pt x="9345" y="6881"/>
                  </a:cubicBezTo>
                  <a:cubicBezTo>
                    <a:pt x="9109" y="7143"/>
                    <a:pt x="8853" y="8008"/>
                    <a:pt x="9430" y="8388"/>
                  </a:cubicBezTo>
                  <a:cubicBezTo>
                    <a:pt x="9299" y="8591"/>
                    <a:pt x="9181" y="8801"/>
                    <a:pt x="9076" y="9024"/>
                  </a:cubicBezTo>
                  <a:cubicBezTo>
                    <a:pt x="7562" y="12300"/>
                    <a:pt x="9436" y="14803"/>
                    <a:pt x="9731" y="15157"/>
                  </a:cubicBezTo>
                  <a:cubicBezTo>
                    <a:pt x="10563" y="16232"/>
                    <a:pt x="10740" y="17110"/>
                    <a:pt x="10137" y="17877"/>
                  </a:cubicBezTo>
                  <a:cubicBezTo>
                    <a:pt x="9556" y="18610"/>
                    <a:pt x="8601" y="18919"/>
                    <a:pt x="7467" y="18919"/>
                  </a:cubicBezTo>
                  <a:cubicBezTo>
                    <a:pt x="6736" y="18919"/>
                    <a:pt x="5932" y="18791"/>
                    <a:pt x="5105" y="18565"/>
                  </a:cubicBezTo>
                  <a:cubicBezTo>
                    <a:pt x="3001" y="17982"/>
                    <a:pt x="2661" y="17523"/>
                    <a:pt x="2182" y="17071"/>
                  </a:cubicBezTo>
                  <a:cubicBezTo>
                    <a:pt x="1946" y="16846"/>
                    <a:pt x="1728" y="16728"/>
                    <a:pt x="1529" y="16728"/>
                  </a:cubicBezTo>
                  <a:cubicBezTo>
                    <a:pt x="857" y="16728"/>
                    <a:pt x="407" y="18078"/>
                    <a:pt x="230" y="21238"/>
                  </a:cubicBezTo>
                  <a:cubicBezTo>
                    <a:pt x="0" y="25262"/>
                    <a:pt x="1055" y="27758"/>
                    <a:pt x="4377" y="29305"/>
                  </a:cubicBezTo>
                  <a:cubicBezTo>
                    <a:pt x="6245" y="30169"/>
                    <a:pt x="9296" y="30476"/>
                    <a:pt x="12399" y="30476"/>
                  </a:cubicBezTo>
                  <a:cubicBezTo>
                    <a:pt x="14827" y="30476"/>
                    <a:pt x="17287" y="30288"/>
                    <a:pt x="19239" y="30032"/>
                  </a:cubicBezTo>
                  <a:cubicBezTo>
                    <a:pt x="24049" y="29397"/>
                    <a:pt x="25124" y="26402"/>
                    <a:pt x="24672" y="23683"/>
                  </a:cubicBezTo>
                  <a:cubicBezTo>
                    <a:pt x="24331" y="21599"/>
                    <a:pt x="22064" y="19790"/>
                    <a:pt x="20045" y="18866"/>
                  </a:cubicBezTo>
                  <a:cubicBezTo>
                    <a:pt x="18827" y="18309"/>
                    <a:pt x="18328" y="17706"/>
                    <a:pt x="18230" y="17084"/>
                  </a:cubicBezTo>
                  <a:cubicBezTo>
                    <a:pt x="18158" y="16599"/>
                    <a:pt x="18381" y="16153"/>
                    <a:pt x="18525" y="15937"/>
                  </a:cubicBezTo>
                  <a:cubicBezTo>
                    <a:pt x="18820" y="15577"/>
                    <a:pt x="19069" y="15190"/>
                    <a:pt x="19285" y="14777"/>
                  </a:cubicBezTo>
                  <a:cubicBezTo>
                    <a:pt x="19302" y="14778"/>
                    <a:pt x="19319" y="14779"/>
                    <a:pt x="19335" y="14779"/>
                  </a:cubicBezTo>
                  <a:cubicBezTo>
                    <a:pt x="19694" y="14779"/>
                    <a:pt x="19840" y="14490"/>
                    <a:pt x="20517" y="14490"/>
                  </a:cubicBezTo>
                  <a:cubicBezTo>
                    <a:pt x="20627" y="14490"/>
                    <a:pt x="20750" y="14498"/>
                    <a:pt x="20891" y="14515"/>
                  </a:cubicBezTo>
                  <a:cubicBezTo>
                    <a:pt x="21829" y="14636"/>
                    <a:pt x="22528" y="14949"/>
                    <a:pt x="22841" y="14949"/>
                  </a:cubicBezTo>
                  <a:cubicBezTo>
                    <a:pt x="22919" y="14949"/>
                    <a:pt x="22973" y="14929"/>
                    <a:pt x="23001" y="14882"/>
                  </a:cubicBezTo>
                  <a:cubicBezTo>
                    <a:pt x="23138" y="14640"/>
                    <a:pt x="22686" y="13827"/>
                    <a:pt x="21998" y="13467"/>
                  </a:cubicBezTo>
                  <a:cubicBezTo>
                    <a:pt x="21998" y="13467"/>
                    <a:pt x="22031" y="13447"/>
                    <a:pt x="22083" y="13414"/>
                  </a:cubicBezTo>
                  <a:lnTo>
                    <a:pt x="22136" y="13388"/>
                  </a:lnTo>
                  <a:lnTo>
                    <a:pt x="22142" y="13388"/>
                  </a:lnTo>
                  <a:lnTo>
                    <a:pt x="22195" y="13349"/>
                  </a:lnTo>
                  <a:lnTo>
                    <a:pt x="22208" y="13342"/>
                  </a:lnTo>
                  <a:lnTo>
                    <a:pt x="22273" y="13296"/>
                  </a:lnTo>
                  <a:lnTo>
                    <a:pt x="22286" y="13290"/>
                  </a:lnTo>
                  <a:lnTo>
                    <a:pt x="22358" y="13237"/>
                  </a:lnTo>
                  <a:lnTo>
                    <a:pt x="22365" y="13231"/>
                  </a:lnTo>
                  <a:lnTo>
                    <a:pt x="22437" y="13178"/>
                  </a:lnTo>
                  <a:lnTo>
                    <a:pt x="22450" y="13165"/>
                  </a:lnTo>
                  <a:cubicBezTo>
                    <a:pt x="22476" y="13139"/>
                    <a:pt x="22503" y="13119"/>
                    <a:pt x="22529" y="13100"/>
                  </a:cubicBezTo>
                  <a:lnTo>
                    <a:pt x="22549" y="13080"/>
                  </a:lnTo>
                  <a:cubicBezTo>
                    <a:pt x="22575" y="13054"/>
                    <a:pt x="22607" y="13034"/>
                    <a:pt x="22634" y="13008"/>
                  </a:cubicBezTo>
                  <a:lnTo>
                    <a:pt x="22647" y="12988"/>
                  </a:lnTo>
                  <a:lnTo>
                    <a:pt x="22732" y="12910"/>
                  </a:lnTo>
                  <a:lnTo>
                    <a:pt x="22745" y="12897"/>
                  </a:lnTo>
                  <a:lnTo>
                    <a:pt x="22830" y="12805"/>
                  </a:lnTo>
                  <a:lnTo>
                    <a:pt x="22850" y="12785"/>
                  </a:lnTo>
                  <a:cubicBezTo>
                    <a:pt x="22883" y="12752"/>
                    <a:pt x="22909" y="12720"/>
                    <a:pt x="22935" y="12687"/>
                  </a:cubicBezTo>
                  <a:lnTo>
                    <a:pt x="22955" y="12661"/>
                  </a:lnTo>
                  <a:cubicBezTo>
                    <a:pt x="22988" y="12628"/>
                    <a:pt x="23014" y="12589"/>
                    <a:pt x="23047" y="12549"/>
                  </a:cubicBezTo>
                  <a:lnTo>
                    <a:pt x="23053" y="12536"/>
                  </a:lnTo>
                  <a:cubicBezTo>
                    <a:pt x="23086" y="12497"/>
                    <a:pt x="23112" y="12458"/>
                    <a:pt x="23138" y="12418"/>
                  </a:cubicBezTo>
                  <a:cubicBezTo>
                    <a:pt x="23145" y="12412"/>
                    <a:pt x="23145" y="12405"/>
                    <a:pt x="23151" y="12399"/>
                  </a:cubicBezTo>
                  <a:cubicBezTo>
                    <a:pt x="23178" y="12359"/>
                    <a:pt x="23210" y="12320"/>
                    <a:pt x="23230" y="12268"/>
                  </a:cubicBezTo>
                  <a:lnTo>
                    <a:pt x="23250" y="12241"/>
                  </a:lnTo>
                  <a:cubicBezTo>
                    <a:pt x="23276" y="12195"/>
                    <a:pt x="23302" y="12150"/>
                    <a:pt x="23328" y="12104"/>
                  </a:cubicBezTo>
                  <a:cubicBezTo>
                    <a:pt x="23335" y="12091"/>
                    <a:pt x="23341" y="12084"/>
                    <a:pt x="23341" y="12077"/>
                  </a:cubicBezTo>
                  <a:cubicBezTo>
                    <a:pt x="23374" y="12025"/>
                    <a:pt x="23400" y="11973"/>
                    <a:pt x="23427" y="11920"/>
                  </a:cubicBezTo>
                  <a:cubicBezTo>
                    <a:pt x="23845" y="11048"/>
                    <a:pt x="23840" y="10305"/>
                    <a:pt x="23386" y="10305"/>
                  </a:cubicBezTo>
                  <a:cubicBezTo>
                    <a:pt x="23264" y="10305"/>
                    <a:pt x="23110" y="10359"/>
                    <a:pt x="22922" y="10479"/>
                  </a:cubicBezTo>
                  <a:cubicBezTo>
                    <a:pt x="22440" y="10782"/>
                    <a:pt x="21852" y="11036"/>
                    <a:pt x="21220" y="11036"/>
                  </a:cubicBezTo>
                  <a:cubicBezTo>
                    <a:pt x="20692" y="11036"/>
                    <a:pt x="20132" y="10858"/>
                    <a:pt x="19580" y="10380"/>
                  </a:cubicBezTo>
                  <a:cubicBezTo>
                    <a:pt x="19429" y="9673"/>
                    <a:pt x="19115" y="9017"/>
                    <a:pt x="18663" y="8454"/>
                  </a:cubicBezTo>
                  <a:cubicBezTo>
                    <a:pt x="19429" y="8146"/>
                    <a:pt x="19154" y="7150"/>
                    <a:pt x="18899" y="6875"/>
                  </a:cubicBezTo>
                  <a:cubicBezTo>
                    <a:pt x="18853" y="6822"/>
                    <a:pt x="18689" y="6783"/>
                    <a:pt x="18453" y="6743"/>
                  </a:cubicBezTo>
                  <a:cubicBezTo>
                    <a:pt x="18446" y="6324"/>
                    <a:pt x="18414" y="5905"/>
                    <a:pt x="18355" y="5485"/>
                  </a:cubicBezTo>
                  <a:cubicBezTo>
                    <a:pt x="18302" y="5118"/>
                    <a:pt x="18224" y="4751"/>
                    <a:pt x="18119" y="4398"/>
                  </a:cubicBezTo>
                  <a:cubicBezTo>
                    <a:pt x="17994" y="3959"/>
                    <a:pt x="17804" y="3546"/>
                    <a:pt x="17568" y="3159"/>
                  </a:cubicBezTo>
                  <a:cubicBezTo>
                    <a:pt x="17011" y="2248"/>
                    <a:pt x="16087" y="1619"/>
                    <a:pt x="15032" y="1436"/>
                  </a:cubicBezTo>
                  <a:lnTo>
                    <a:pt x="15524" y="1167"/>
                  </a:lnTo>
                  <a:lnTo>
                    <a:pt x="15163" y="676"/>
                  </a:lnTo>
                  <a:lnTo>
                    <a:pt x="14449" y="1364"/>
                  </a:lnTo>
                  <a:lnTo>
                    <a:pt x="15216" y="440"/>
                  </a:lnTo>
                  <a:lnTo>
                    <a:pt x="14724" y="132"/>
                  </a:lnTo>
                  <a:lnTo>
                    <a:pt x="14731" y="105"/>
                  </a:lnTo>
                  <a:lnTo>
                    <a:pt x="14266" y="47"/>
                  </a:lnTo>
                  <a:lnTo>
                    <a:pt x="14272" y="1"/>
                  </a:ln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0"/>
            <p:cNvSpPr/>
            <p:nvPr/>
          </p:nvSpPr>
          <p:spPr>
            <a:xfrm>
              <a:off x="4839143" y="1154125"/>
              <a:ext cx="1076375" cy="1035289"/>
            </a:xfrm>
            <a:custGeom>
              <a:rect b="b" l="l" r="r" t="t"/>
              <a:pathLst>
                <a:path extrusionOk="0" h="24165" w="25124">
                  <a:moveTo>
                    <a:pt x="13799" y="1"/>
                  </a:moveTo>
                  <a:cubicBezTo>
                    <a:pt x="11923" y="1"/>
                    <a:pt x="10071" y="561"/>
                    <a:pt x="9083" y="2706"/>
                  </a:cubicBezTo>
                  <a:cubicBezTo>
                    <a:pt x="7562" y="5983"/>
                    <a:pt x="9436" y="8486"/>
                    <a:pt x="9738" y="8840"/>
                  </a:cubicBezTo>
                  <a:cubicBezTo>
                    <a:pt x="10564" y="9914"/>
                    <a:pt x="10740" y="10792"/>
                    <a:pt x="10138" y="11559"/>
                  </a:cubicBezTo>
                  <a:cubicBezTo>
                    <a:pt x="9556" y="12292"/>
                    <a:pt x="8601" y="12602"/>
                    <a:pt x="7467" y="12602"/>
                  </a:cubicBezTo>
                  <a:cubicBezTo>
                    <a:pt x="6737" y="12602"/>
                    <a:pt x="5932" y="12473"/>
                    <a:pt x="5105" y="12247"/>
                  </a:cubicBezTo>
                  <a:cubicBezTo>
                    <a:pt x="3002" y="11664"/>
                    <a:pt x="2661" y="11212"/>
                    <a:pt x="2182" y="10760"/>
                  </a:cubicBezTo>
                  <a:cubicBezTo>
                    <a:pt x="1946" y="10535"/>
                    <a:pt x="1728" y="10417"/>
                    <a:pt x="1529" y="10417"/>
                  </a:cubicBezTo>
                  <a:cubicBezTo>
                    <a:pt x="857" y="10417"/>
                    <a:pt x="407" y="11767"/>
                    <a:pt x="230" y="14927"/>
                  </a:cubicBezTo>
                  <a:cubicBezTo>
                    <a:pt x="0" y="18951"/>
                    <a:pt x="1055" y="21447"/>
                    <a:pt x="4378" y="22994"/>
                  </a:cubicBezTo>
                  <a:cubicBezTo>
                    <a:pt x="6246" y="23858"/>
                    <a:pt x="9296" y="24165"/>
                    <a:pt x="12399" y="24165"/>
                  </a:cubicBezTo>
                  <a:cubicBezTo>
                    <a:pt x="14827" y="24165"/>
                    <a:pt x="17287" y="23977"/>
                    <a:pt x="19239" y="23721"/>
                  </a:cubicBezTo>
                  <a:cubicBezTo>
                    <a:pt x="24049" y="23086"/>
                    <a:pt x="25124" y="20091"/>
                    <a:pt x="24672" y="17372"/>
                  </a:cubicBezTo>
                  <a:cubicBezTo>
                    <a:pt x="24324" y="15288"/>
                    <a:pt x="22057" y="13479"/>
                    <a:pt x="20045" y="12555"/>
                  </a:cubicBezTo>
                  <a:cubicBezTo>
                    <a:pt x="18827" y="11998"/>
                    <a:pt x="18329" y="11395"/>
                    <a:pt x="18230" y="10773"/>
                  </a:cubicBezTo>
                  <a:cubicBezTo>
                    <a:pt x="18152" y="10288"/>
                    <a:pt x="18381" y="9842"/>
                    <a:pt x="18519" y="9626"/>
                  </a:cubicBezTo>
                  <a:cubicBezTo>
                    <a:pt x="20144" y="7647"/>
                    <a:pt x="19934" y="5911"/>
                    <a:pt x="19600" y="4154"/>
                  </a:cubicBezTo>
                  <a:cubicBezTo>
                    <a:pt x="19384" y="3034"/>
                    <a:pt x="18755" y="2031"/>
                    <a:pt x="17831" y="1370"/>
                  </a:cubicBezTo>
                  <a:cubicBezTo>
                    <a:pt x="17831" y="1370"/>
                    <a:pt x="16802" y="131"/>
                    <a:pt x="14292" y="13"/>
                  </a:cubicBezTo>
                  <a:cubicBezTo>
                    <a:pt x="14128" y="5"/>
                    <a:pt x="13963" y="1"/>
                    <a:pt x="13799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0"/>
            <p:cNvSpPr/>
            <p:nvPr/>
          </p:nvSpPr>
          <p:spPr>
            <a:xfrm>
              <a:off x="5557839" y="1173490"/>
              <a:ext cx="43" cy="43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ED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0"/>
            <p:cNvSpPr/>
            <p:nvPr/>
          </p:nvSpPr>
          <p:spPr>
            <a:xfrm>
              <a:off x="5630287" y="1325326"/>
              <a:ext cx="230535" cy="198918"/>
            </a:xfrm>
            <a:custGeom>
              <a:rect b="b" l="l" r="r" t="t"/>
              <a:pathLst>
                <a:path extrusionOk="0" h="4643" w="5381">
                  <a:moveTo>
                    <a:pt x="4925" y="1"/>
                  </a:moveTo>
                  <a:cubicBezTo>
                    <a:pt x="4804" y="1"/>
                    <a:pt x="4650" y="54"/>
                    <a:pt x="4463" y="172"/>
                  </a:cubicBezTo>
                  <a:cubicBezTo>
                    <a:pt x="3981" y="478"/>
                    <a:pt x="3392" y="734"/>
                    <a:pt x="2759" y="734"/>
                  </a:cubicBezTo>
                  <a:cubicBezTo>
                    <a:pt x="2228" y="734"/>
                    <a:pt x="1667" y="554"/>
                    <a:pt x="1114" y="73"/>
                  </a:cubicBezTo>
                  <a:cubicBezTo>
                    <a:pt x="1114" y="73"/>
                    <a:pt x="1110" y="73"/>
                    <a:pt x="1101" y="73"/>
                  </a:cubicBezTo>
                  <a:cubicBezTo>
                    <a:pt x="1007" y="73"/>
                    <a:pt x="430" y="101"/>
                    <a:pt x="400" y="774"/>
                  </a:cubicBezTo>
                  <a:cubicBezTo>
                    <a:pt x="361" y="1515"/>
                    <a:pt x="616" y="1757"/>
                    <a:pt x="367" y="2393"/>
                  </a:cubicBezTo>
                  <a:cubicBezTo>
                    <a:pt x="112" y="3029"/>
                    <a:pt x="138" y="3284"/>
                    <a:pt x="407" y="3455"/>
                  </a:cubicBezTo>
                  <a:cubicBezTo>
                    <a:pt x="407" y="3455"/>
                    <a:pt x="0" y="4254"/>
                    <a:pt x="629" y="4437"/>
                  </a:cubicBezTo>
                  <a:cubicBezTo>
                    <a:pt x="721" y="4464"/>
                    <a:pt x="799" y="4475"/>
                    <a:pt x="869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5"/>
                  </a:cubicBezTo>
                  <a:cubicBezTo>
                    <a:pt x="3355" y="4335"/>
                    <a:pt x="4056" y="4643"/>
                    <a:pt x="4372" y="4643"/>
                  </a:cubicBezTo>
                  <a:cubicBezTo>
                    <a:pt x="4452" y="4643"/>
                    <a:pt x="4507" y="4623"/>
                    <a:pt x="4535" y="4575"/>
                  </a:cubicBezTo>
                  <a:cubicBezTo>
                    <a:pt x="4672" y="4339"/>
                    <a:pt x="4220" y="3520"/>
                    <a:pt x="3532" y="3160"/>
                  </a:cubicBezTo>
                  <a:cubicBezTo>
                    <a:pt x="4155" y="2812"/>
                    <a:pt x="4659" y="2268"/>
                    <a:pt x="4967" y="1613"/>
                  </a:cubicBezTo>
                  <a:cubicBezTo>
                    <a:pt x="5381" y="740"/>
                    <a:pt x="5378" y="1"/>
                    <a:pt x="4925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0"/>
            <p:cNvSpPr/>
            <p:nvPr/>
          </p:nvSpPr>
          <p:spPr>
            <a:xfrm>
              <a:off x="5553897" y="1270187"/>
              <a:ext cx="71633" cy="96610"/>
            </a:xfrm>
            <a:custGeom>
              <a:rect b="b" l="l" r="r" t="t"/>
              <a:pathLst>
                <a:path extrusionOk="0" h="2255" w="1672">
                  <a:moveTo>
                    <a:pt x="642" y="1"/>
                  </a:moveTo>
                  <a:cubicBezTo>
                    <a:pt x="603" y="1"/>
                    <a:pt x="563" y="6"/>
                    <a:pt x="525" y="17"/>
                  </a:cubicBezTo>
                  <a:cubicBezTo>
                    <a:pt x="158" y="122"/>
                    <a:pt x="1" y="705"/>
                    <a:pt x="178" y="1314"/>
                  </a:cubicBezTo>
                  <a:cubicBezTo>
                    <a:pt x="330" y="1866"/>
                    <a:pt x="698" y="2255"/>
                    <a:pt x="1037" y="2255"/>
                  </a:cubicBezTo>
                  <a:cubicBezTo>
                    <a:pt x="1077" y="2255"/>
                    <a:pt x="1116" y="2249"/>
                    <a:pt x="1154" y="2238"/>
                  </a:cubicBezTo>
                  <a:cubicBezTo>
                    <a:pt x="1521" y="2140"/>
                    <a:pt x="1672" y="1557"/>
                    <a:pt x="1501" y="941"/>
                  </a:cubicBezTo>
                  <a:cubicBezTo>
                    <a:pt x="1343" y="389"/>
                    <a:pt x="980" y="1"/>
                    <a:pt x="6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0"/>
            <p:cNvSpPr/>
            <p:nvPr/>
          </p:nvSpPr>
          <p:spPr>
            <a:xfrm>
              <a:off x="5567393" y="1282526"/>
              <a:ext cx="48883" cy="70562"/>
            </a:xfrm>
            <a:custGeom>
              <a:rect b="b" l="l" r="r" t="t"/>
              <a:pathLst>
                <a:path extrusionOk="0" h="1647" w="1141">
                  <a:moveTo>
                    <a:pt x="414" y="0"/>
                  </a:moveTo>
                  <a:cubicBezTo>
                    <a:pt x="389" y="0"/>
                    <a:pt x="365" y="4"/>
                    <a:pt x="341" y="11"/>
                  </a:cubicBezTo>
                  <a:cubicBezTo>
                    <a:pt x="92" y="76"/>
                    <a:pt x="0" y="502"/>
                    <a:pt x="125" y="948"/>
                  </a:cubicBezTo>
                  <a:cubicBezTo>
                    <a:pt x="237" y="1356"/>
                    <a:pt x="499" y="1646"/>
                    <a:pt x="727" y="1646"/>
                  </a:cubicBezTo>
                  <a:cubicBezTo>
                    <a:pt x="752" y="1646"/>
                    <a:pt x="776" y="1643"/>
                    <a:pt x="800" y="1636"/>
                  </a:cubicBezTo>
                  <a:cubicBezTo>
                    <a:pt x="1042" y="1570"/>
                    <a:pt x="1141" y="1151"/>
                    <a:pt x="1010" y="699"/>
                  </a:cubicBezTo>
                  <a:cubicBezTo>
                    <a:pt x="897" y="291"/>
                    <a:pt x="641" y="0"/>
                    <a:pt x="414" y="0"/>
                  </a:cubicBezTo>
                  <a:close/>
                </a:path>
              </a:pathLst>
            </a:custGeom>
            <a:solidFill>
              <a:srgbClr val="0E2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0"/>
            <p:cNvSpPr/>
            <p:nvPr/>
          </p:nvSpPr>
          <p:spPr>
            <a:xfrm>
              <a:off x="5574119" y="1292508"/>
              <a:ext cx="14652" cy="12467"/>
            </a:xfrm>
            <a:custGeom>
              <a:rect b="b" l="l" r="r" t="t"/>
              <a:pathLst>
                <a:path extrusionOk="0" h="291" w="342">
                  <a:moveTo>
                    <a:pt x="191" y="1"/>
                  </a:moveTo>
                  <a:cubicBezTo>
                    <a:pt x="66" y="7"/>
                    <a:pt x="1" y="164"/>
                    <a:pt x="99" y="250"/>
                  </a:cubicBezTo>
                  <a:cubicBezTo>
                    <a:pt x="128" y="278"/>
                    <a:pt x="162" y="291"/>
                    <a:pt x="196" y="291"/>
                  </a:cubicBezTo>
                  <a:cubicBezTo>
                    <a:pt x="270" y="291"/>
                    <a:pt x="341" y="230"/>
                    <a:pt x="341" y="145"/>
                  </a:cubicBezTo>
                  <a:cubicBezTo>
                    <a:pt x="335" y="66"/>
                    <a:pt x="269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0"/>
            <p:cNvSpPr/>
            <p:nvPr/>
          </p:nvSpPr>
          <p:spPr>
            <a:xfrm>
              <a:off x="5042948" y="1755859"/>
              <a:ext cx="592126" cy="333572"/>
            </a:xfrm>
            <a:custGeom>
              <a:rect b="b" l="l" r="r" t="t"/>
              <a:pathLst>
                <a:path extrusionOk="0" h="7786" w="13821">
                  <a:moveTo>
                    <a:pt x="9953" y="1"/>
                  </a:moveTo>
                  <a:cubicBezTo>
                    <a:pt x="9299" y="1"/>
                    <a:pt x="8638" y="166"/>
                    <a:pt x="8061" y="483"/>
                  </a:cubicBezTo>
                  <a:cubicBezTo>
                    <a:pt x="6711" y="1217"/>
                    <a:pt x="4824" y="1294"/>
                    <a:pt x="4087" y="1294"/>
                  </a:cubicBezTo>
                  <a:cubicBezTo>
                    <a:pt x="3890" y="1294"/>
                    <a:pt x="3775" y="1289"/>
                    <a:pt x="3775" y="1289"/>
                  </a:cubicBezTo>
                  <a:cubicBezTo>
                    <a:pt x="3775" y="1289"/>
                    <a:pt x="2930" y="1243"/>
                    <a:pt x="1567" y="1040"/>
                  </a:cubicBezTo>
                  <a:cubicBezTo>
                    <a:pt x="1512" y="1032"/>
                    <a:pt x="1462" y="1028"/>
                    <a:pt x="1417" y="1028"/>
                  </a:cubicBezTo>
                  <a:cubicBezTo>
                    <a:pt x="660" y="1028"/>
                    <a:pt x="1010" y="2036"/>
                    <a:pt x="1010" y="2036"/>
                  </a:cubicBezTo>
                  <a:cubicBezTo>
                    <a:pt x="1010" y="2036"/>
                    <a:pt x="1" y="2062"/>
                    <a:pt x="112" y="2946"/>
                  </a:cubicBezTo>
                  <a:cubicBezTo>
                    <a:pt x="230" y="3838"/>
                    <a:pt x="1095" y="4585"/>
                    <a:pt x="1095" y="4585"/>
                  </a:cubicBezTo>
                  <a:cubicBezTo>
                    <a:pt x="1095" y="4585"/>
                    <a:pt x="630" y="4827"/>
                    <a:pt x="859" y="5482"/>
                  </a:cubicBezTo>
                  <a:cubicBezTo>
                    <a:pt x="1073" y="6110"/>
                    <a:pt x="2093" y="7786"/>
                    <a:pt x="6913" y="7786"/>
                  </a:cubicBezTo>
                  <a:cubicBezTo>
                    <a:pt x="7122" y="7786"/>
                    <a:pt x="7339" y="7782"/>
                    <a:pt x="7563" y="7776"/>
                  </a:cubicBezTo>
                  <a:cubicBezTo>
                    <a:pt x="13087" y="7619"/>
                    <a:pt x="13821" y="4106"/>
                    <a:pt x="13021" y="2023"/>
                  </a:cubicBezTo>
                  <a:cubicBezTo>
                    <a:pt x="12487" y="638"/>
                    <a:pt x="11235" y="1"/>
                    <a:pt x="9953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0"/>
            <p:cNvSpPr/>
            <p:nvPr/>
          </p:nvSpPr>
          <p:spPr>
            <a:xfrm>
              <a:off x="5374512" y="884854"/>
              <a:ext cx="129770" cy="82043"/>
            </a:xfrm>
            <a:custGeom>
              <a:rect b="b" l="l" r="r" t="t"/>
              <a:pathLst>
                <a:path extrusionOk="0" h="1915" w="3029">
                  <a:moveTo>
                    <a:pt x="1370" y="1462"/>
                  </a:moveTo>
                  <a:lnTo>
                    <a:pt x="1409" y="1534"/>
                  </a:lnTo>
                  <a:lnTo>
                    <a:pt x="1403" y="1580"/>
                  </a:lnTo>
                  <a:lnTo>
                    <a:pt x="1370" y="1547"/>
                  </a:lnTo>
                  <a:lnTo>
                    <a:pt x="1370" y="1462"/>
                  </a:lnTo>
                  <a:close/>
                  <a:moveTo>
                    <a:pt x="1678" y="1560"/>
                  </a:moveTo>
                  <a:lnTo>
                    <a:pt x="1704" y="1574"/>
                  </a:lnTo>
                  <a:lnTo>
                    <a:pt x="1685" y="1593"/>
                  </a:lnTo>
                  <a:lnTo>
                    <a:pt x="1678" y="1560"/>
                  </a:lnTo>
                  <a:close/>
                  <a:moveTo>
                    <a:pt x="1678" y="1600"/>
                  </a:moveTo>
                  <a:lnTo>
                    <a:pt x="1626" y="1652"/>
                  </a:lnTo>
                  <a:lnTo>
                    <a:pt x="1652" y="1606"/>
                  </a:lnTo>
                  <a:lnTo>
                    <a:pt x="1678" y="1600"/>
                  </a:lnTo>
                  <a:close/>
                  <a:moveTo>
                    <a:pt x="1626" y="1"/>
                  </a:moveTo>
                  <a:lnTo>
                    <a:pt x="1632" y="630"/>
                  </a:lnTo>
                  <a:lnTo>
                    <a:pt x="1521" y="1076"/>
                  </a:lnTo>
                  <a:lnTo>
                    <a:pt x="1364" y="591"/>
                  </a:lnTo>
                  <a:lnTo>
                    <a:pt x="1364" y="125"/>
                  </a:lnTo>
                  <a:lnTo>
                    <a:pt x="1226" y="145"/>
                  </a:lnTo>
                  <a:lnTo>
                    <a:pt x="1200" y="73"/>
                  </a:lnTo>
                  <a:lnTo>
                    <a:pt x="990" y="178"/>
                  </a:lnTo>
                  <a:lnTo>
                    <a:pt x="761" y="204"/>
                  </a:lnTo>
                  <a:lnTo>
                    <a:pt x="774" y="276"/>
                  </a:lnTo>
                  <a:lnTo>
                    <a:pt x="649" y="335"/>
                  </a:lnTo>
                  <a:lnTo>
                    <a:pt x="898" y="728"/>
                  </a:lnTo>
                  <a:lnTo>
                    <a:pt x="1036" y="1226"/>
                  </a:lnTo>
                  <a:lnTo>
                    <a:pt x="354" y="591"/>
                  </a:lnTo>
                  <a:lnTo>
                    <a:pt x="1" y="1089"/>
                  </a:lnTo>
                  <a:lnTo>
                    <a:pt x="1357" y="1816"/>
                  </a:lnTo>
                  <a:lnTo>
                    <a:pt x="1468" y="1724"/>
                  </a:lnTo>
                  <a:lnTo>
                    <a:pt x="1547" y="1790"/>
                  </a:lnTo>
                  <a:lnTo>
                    <a:pt x="1567" y="1750"/>
                  </a:lnTo>
                  <a:lnTo>
                    <a:pt x="1632" y="1914"/>
                  </a:lnTo>
                  <a:lnTo>
                    <a:pt x="3028" y="1134"/>
                  </a:lnTo>
                  <a:lnTo>
                    <a:pt x="2661" y="643"/>
                  </a:lnTo>
                  <a:lnTo>
                    <a:pt x="1894" y="1383"/>
                  </a:lnTo>
                  <a:lnTo>
                    <a:pt x="2006" y="944"/>
                  </a:lnTo>
                  <a:lnTo>
                    <a:pt x="2314" y="387"/>
                  </a:lnTo>
                  <a:lnTo>
                    <a:pt x="2170" y="328"/>
                  </a:lnTo>
                  <a:lnTo>
                    <a:pt x="2235" y="73"/>
                  </a:lnTo>
                  <a:lnTo>
                    <a:pt x="1626" y="1"/>
                  </a:ln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0"/>
            <p:cNvSpPr/>
            <p:nvPr/>
          </p:nvSpPr>
          <p:spPr>
            <a:xfrm>
              <a:off x="5424511" y="883483"/>
              <a:ext cx="66277" cy="71633"/>
            </a:xfrm>
            <a:custGeom>
              <a:rect b="b" l="l" r="r" t="t"/>
              <a:pathLst>
                <a:path extrusionOk="0" h="1672" w="1547">
                  <a:moveTo>
                    <a:pt x="0" y="0"/>
                  </a:moveTo>
                  <a:lnTo>
                    <a:pt x="203" y="1533"/>
                  </a:lnTo>
                  <a:lnTo>
                    <a:pt x="406" y="1586"/>
                  </a:lnTo>
                  <a:lnTo>
                    <a:pt x="413" y="1547"/>
                  </a:lnTo>
                  <a:lnTo>
                    <a:pt x="531" y="1671"/>
                  </a:lnTo>
                  <a:lnTo>
                    <a:pt x="1546" y="439"/>
                  </a:lnTo>
                  <a:lnTo>
                    <a:pt x="1029" y="111"/>
                  </a:lnTo>
                  <a:lnTo>
                    <a:pt x="426" y="1422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0"/>
            <p:cNvSpPr/>
            <p:nvPr/>
          </p:nvSpPr>
          <p:spPr>
            <a:xfrm>
              <a:off x="5385480" y="887939"/>
              <a:ext cx="48326" cy="66020"/>
            </a:xfrm>
            <a:custGeom>
              <a:rect b="b" l="l" r="r" t="t"/>
              <a:pathLst>
                <a:path extrusionOk="0" h="1541" w="1128">
                  <a:moveTo>
                    <a:pt x="537" y="1"/>
                  </a:moveTo>
                  <a:lnTo>
                    <a:pt x="0" y="296"/>
                  </a:lnTo>
                  <a:lnTo>
                    <a:pt x="924" y="1541"/>
                  </a:lnTo>
                  <a:lnTo>
                    <a:pt x="1127" y="1482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5259692" y="941536"/>
              <a:ext cx="370331" cy="242103"/>
            </a:xfrm>
            <a:custGeom>
              <a:rect b="b" l="l" r="r" t="t"/>
              <a:pathLst>
                <a:path extrusionOk="0" h="5651" w="8644">
                  <a:moveTo>
                    <a:pt x="4410" y="0"/>
                  </a:moveTo>
                  <a:cubicBezTo>
                    <a:pt x="4380" y="0"/>
                    <a:pt x="4349" y="1"/>
                    <a:pt x="4319" y="2"/>
                  </a:cubicBezTo>
                  <a:cubicBezTo>
                    <a:pt x="4292" y="1"/>
                    <a:pt x="4266" y="1"/>
                    <a:pt x="4240" y="1"/>
                  </a:cubicBezTo>
                  <a:cubicBezTo>
                    <a:pt x="3951" y="1"/>
                    <a:pt x="3663" y="33"/>
                    <a:pt x="3375" y="93"/>
                  </a:cubicBezTo>
                  <a:cubicBezTo>
                    <a:pt x="2255" y="303"/>
                    <a:pt x="1291" y="1017"/>
                    <a:pt x="761" y="2026"/>
                  </a:cubicBezTo>
                  <a:cubicBezTo>
                    <a:pt x="512" y="2485"/>
                    <a:pt x="328" y="2983"/>
                    <a:pt x="217" y="3494"/>
                  </a:cubicBezTo>
                  <a:cubicBezTo>
                    <a:pt x="151" y="3782"/>
                    <a:pt x="99" y="4077"/>
                    <a:pt x="66" y="4372"/>
                  </a:cubicBezTo>
                  <a:cubicBezTo>
                    <a:pt x="27" y="4693"/>
                    <a:pt x="7" y="5034"/>
                    <a:pt x="0" y="5394"/>
                  </a:cubicBezTo>
                  <a:lnTo>
                    <a:pt x="0" y="5650"/>
                  </a:lnTo>
                  <a:lnTo>
                    <a:pt x="8644" y="5650"/>
                  </a:lnTo>
                  <a:cubicBezTo>
                    <a:pt x="8644" y="5565"/>
                    <a:pt x="8644" y="5480"/>
                    <a:pt x="8644" y="5401"/>
                  </a:cubicBezTo>
                  <a:cubicBezTo>
                    <a:pt x="8637" y="4982"/>
                    <a:pt x="8604" y="4556"/>
                    <a:pt x="8545" y="4143"/>
                  </a:cubicBezTo>
                  <a:cubicBezTo>
                    <a:pt x="8493" y="3769"/>
                    <a:pt x="8414" y="3402"/>
                    <a:pt x="8303" y="3049"/>
                  </a:cubicBezTo>
                  <a:cubicBezTo>
                    <a:pt x="8178" y="2610"/>
                    <a:pt x="7988" y="2197"/>
                    <a:pt x="7753" y="1810"/>
                  </a:cubicBezTo>
                  <a:cubicBezTo>
                    <a:pt x="7032" y="663"/>
                    <a:pt x="5990" y="192"/>
                    <a:pt x="5013" y="47"/>
                  </a:cubicBezTo>
                  <a:cubicBezTo>
                    <a:pt x="4814" y="19"/>
                    <a:pt x="4614" y="0"/>
                    <a:pt x="4410" y="0"/>
                  </a:cubicBezTo>
                  <a:close/>
                </a:path>
              </a:pathLst>
            </a:custGeom>
            <a:solidFill>
              <a:srgbClr val="2EBB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5305449" y="941408"/>
              <a:ext cx="278819" cy="242231"/>
            </a:xfrm>
            <a:custGeom>
              <a:rect b="b" l="l" r="r" t="t"/>
              <a:pathLst>
                <a:path extrusionOk="0" h="5654" w="6508">
                  <a:moveTo>
                    <a:pt x="3249" y="0"/>
                  </a:moveTo>
                  <a:cubicBezTo>
                    <a:pt x="3012" y="0"/>
                    <a:pt x="2774" y="32"/>
                    <a:pt x="2543" y="96"/>
                  </a:cubicBezTo>
                  <a:cubicBezTo>
                    <a:pt x="1822" y="293"/>
                    <a:pt x="1075" y="830"/>
                    <a:pt x="577" y="2029"/>
                  </a:cubicBezTo>
                  <a:cubicBezTo>
                    <a:pt x="387" y="2501"/>
                    <a:pt x="250" y="2993"/>
                    <a:pt x="164" y="3497"/>
                  </a:cubicBezTo>
                  <a:cubicBezTo>
                    <a:pt x="119" y="3772"/>
                    <a:pt x="79" y="4061"/>
                    <a:pt x="53" y="4375"/>
                  </a:cubicBezTo>
                  <a:cubicBezTo>
                    <a:pt x="27" y="4696"/>
                    <a:pt x="7" y="5037"/>
                    <a:pt x="1" y="5397"/>
                  </a:cubicBezTo>
                  <a:lnTo>
                    <a:pt x="1" y="5653"/>
                  </a:lnTo>
                  <a:lnTo>
                    <a:pt x="6508" y="5653"/>
                  </a:lnTo>
                  <a:cubicBezTo>
                    <a:pt x="6508" y="5568"/>
                    <a:pt x="6501" y="5483"/>
                    <a:pt x="6501" y="5404"/>
                  </a:cubicBezTo>
                  <a:cubicBezTo>
                    <a:pt x="6494" y="4945"/>
                    <a:pt x="6468" y="4526"/>
                    <a:pt x="6429" y="4146"/>
                  </a:cubicBezTo>
                  <a:cubicBezTo>
                    <a:pt x="6390" y="3779"/>
                    <a:pt x="6331" y="3412"/>
                    <a:pt x="6245" y="3052"/>
                  </a:cubicBezTo>
                  <a:cubicBezTo>
                    <a:pt x="6154" y="2626"/>
                    <a:pt x="6016" y="2206"/>
                    <a:pt x="5833" y="1813"/>
                  </a:cubicBezTo>
                  <a:cubicBezTo>
                    <a:pt x="5289" y="666"/>
                    <a:pt x="4502" y="195"/>
                    <a:pt x="3768" y="50"/>
                  </a:cubicBezTo>
                  <a:cubicBezTo>
                    <a:pt x="3597" y="17"/>
                    <a:pt x="3423" y="0"/>
                    <a:pt x="3249" y="0"/>
                  </a:cubicBez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0"/>
            <p:cNvSpPr/>
            <p:nvPr/>
          </p:nvSpPr>
          <p:spPr>
            <a:xfrm>
              <a:off x="5357932" y="941536"/>
              <a:ext cx="173855" cy="242103"/>
            </a:xfrm>
            <a:custGeom>
              <a:rect b="b" l="l" r="r" t="t"/>
              <a:pathLst>
                <a:path extrusionOk="0" h="5651" w="4058">
                  <a:moveTo>
                    <a:pt x="2076" y="0"/>
                  </a:moveTo>
                  <a:cubicBezTo>
                    <a:pt x="2061" y="0"/>
                    <a:pt x="2047" y="1"/>
                    <a:pt x="2032" y="2"/>
                  </a:cubicBezTo>
                  <a:cubicBezTo>
                    <a:pt x="2019" y="1"/>
                    <a:pt x="2006" y="1"/>
                    <a:pt x="1993" y="1"/>
                  </a:cubicBezTo>
                  <a:cubicBezTo>
                    <a:pt x="1850" y="1"/>
                    <a:pt x="1713" y="33"/>
                    <a:pt x="1587" y="93"/>
                  </a:cubicBezTo>
                  <a:cubicBezTo>
                    <a:pt x="1135" y="290"/>
                    <a:pt x="669" y="827"/>
                    <a:pt x="361" y="2026"/>
                  </a:cubicBezTo>
                  <a:cubicBezTo>
                    <a:pt x="237" y="2511"/>
                    <a:pt x="158" y="2996"/>
                    <a:pt x="106" y="3494"/>
                  </a:cubicBezTo>
                  <a:cubicBezTo>
                    <a:pt x="80" y="3769"/>
                    <a:pt x="53" y="4058"/>
                    <a:pt x="34" y="4372"/>
                  </a:cubicBezTo>
                  <a:cubicBezTo>
                    <a:pt x="21" y="4693"/>
                    <a:pt x="1" y="5034"/>
                    <a:pt x="1" y="5394"/>
                  </a:cubicBezTo>
                  <a:lnTo>
                    <a:pt x="1" y="5650"/>
                  </a:lnTo>
                  <a:lnTo>
                    <a:pt x="4051" y="5650"/>
                  </a:lnTo>
                  <a:cubicBezTo>
                    <a:pt x="4051" y="5565"/>
                    <a:pt x="4051" y="5480"/>
                    <a:pt x="4057" y="5401"/>
                  </a:cubicBezTo>
                  <a:cubicBezTo>
                    <a:pt x="4057" y="4942"/>
                    <a:pt x="4038" y="4523"/>
                    <a:pt x="4011" y="4143"/>
                  </a:cubicBezTo>
                  <a:cubicBezTo>
                    <a:pt x="3985" y="3743"/>
                    <a:pt x="3946" y="3376"/>
                    <a:pt x="3900" y="3049"/>
                  </a:cubicBezTo>
                  <a:cubicBezTo>
                    <a:pt x="3841" y="2629"/>
                    <a:pt x="3756" y="2216"/>
                    <a:pt x="3644" y="1810"/>
                  </a:cubicBezTo>
                  <a:cubicBezTo>
                    <a:pt x="3304" y="663"/>
                    <a:pt x="2812" y="192"/>
                    <a:pt x="2360" y="47"/>
                  </a:cubicBezTo>
                  <a:cubicBezTo>
                    <a:pt x="2269" y="19"/>
                    <a:pt x="2172" y="0"/>
                    <a:pt x="2076" y="0"/>
                  </a:cubicBezTo>
                  <a:close/>
                </a:path>
              </a:pathLst>
            </a:custGeom>
            <a:solidFill>
              <a:srgbClr val="2EBB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0"/>
            <p:cNvSpPr/>
            <p:nvPr/>
          </p:nvSpPr>
          <p:spPr>
            <a:xfrm>
              <a:off x="5401761" y="941579"/>
              <a:ext cx="86199" cy="242060"/>
            </a:xfrm>
            <a:custGeom>
              <a:rect b="b" l="l" r="r" t="t"/>
              <a:pathLst>
                <a:path extrusionOk="0" h="5650" w="2012">
                  <a:moveTo>
                    <a:pt x="1003" y="1"/>
                  </a:moveTo>
                  <a:cubicBezTo>
                    <a:pt x="924" y="1"/>
                    <a:pt x="846" y="33"/>
                    <a:pt x="787" y="92"/>
                  </a:cubicBezTo>
                  <a:cubicBezTo>
                    <a:pt x="564" y="289"/>
                    <a:pt x="334" y="826"/>
                    <a:pt x="177" y="2025"/>
                  </a:cubicBezTo>
                  <a:cubicBezTo>
                    <a:pt x="125" y="2432"/>
                    <a:pt x="85" y="2917"/>
                    <a:pt x="53" y="3493"/>
                  </a:cubicBezTo>
                  <a:cubicBezTo>
                    <a:pt x="40" y="3768"/>
                    <a:pt x="26" y="4057"/>
                    <a:pt x="20" y="4371"/>
                  </a:cubicBezTo>
                  <a:cubicBezTo>
                    <a:pt x="7" y="4692"/>
                    <a:pt x="0" y="5033"/>
                    <a:pt x="0" y="5393"/>
                  </a:cubicBezTo>
                  <a:lnTo>
                    <a:pt x="0" y="5649"/>
                  </a:lnTo>
                  <a:lnTo>
                    <a:pt x="2012" y="5649"/>
                  </a:lnTo>
                  <a:cubicBezTo>
                    <a:pt x="2012" y="5564"/>
                    <a:pt x="2012" y="5479"/>
                    <a:pt x="2012" y="5400"/>
                  </a:cubicBezTo>
                  <a:cubicBezTo>
                    <a:pt x="2012" y="4941"/>
                    <a:pt x="1999" y="4522"/>
                    <a:pt x="1986" y="4142"/>
                  </a:cubicBezTo>
                  <a:cubicBezTo>
                    <a:pt x="1973" y="3742"/>
                    <a:pt x="1953" y="3375"/>
                    <a:pt x="1933" y="3048"/>
                  </a:cubicBezTo>
                  <a:cubicBezTo>
                    <a:pt x="1901" y="2563"/>
                    <a:pt x="1855" y="2156"/>
                    <a:pt x="1802" y="1809"/>
                  </a:cubicBezTo>
                  <a:cubicBezTo>
                    <a:pt x="1638" y="662"/>
                    <a:pt x="1396" y="191"/>
                    <a:pt x="1167" y="46"/>
                  </a:cubicBezTo>
                  <a:cubicBezTo>
                    <a:pt x="1121" y="14"/>
                    <a:pt x="1062" y="1"/>
                    <a:pt x="1003" y="1"/>
                  </a:cubicBez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0"/>
            <p:cNvSpPr/>
            <p:nvPr/>
          </p:nvSpPr>
          <p:spPr>
            <a:xfrm>
              <a:off x="5214793" y="1165350"/>
              <a:ext cx="459015" cy="90826"/>
            </a:xfrm>
            <a:custGeom>
              <a:rect b="b" l="l" r="r" t="t"/>
              <a:pathLst>
                <a:path extrusionOk="0" h="2120" w="10714">
                  <a:moveTo>
                    <a:pt x="5354" y="0"/>
                  </a:moveTo>
                  <a:cubicBezTo>
                    <a:pt x="5354" y="0"/>
                    <a:pt x="852" y="0"/>
                    <a:pt x="577" y="302"/>
                  </a:cubicBezTo>
                  <a:cubicBezTo>
                    <a:pt x="301" y="610"/>
                    <a:pt x="0" y="1750"/>
                    <a:pt x="1029" y="1953"/>
                  </a:cubicBezTo>
                  <a:cubicBezTo>
                    <a:pt x="1775" y="2099"/>
                    <a:pt x="3693" y="2120"/>
                    <a:pt x="4706" y="2120"/>
                  </a:cubicBezTo>
                  <a:cubicBezTo>
                    <a:pt x="5098" y="2120"/>
                    <a:pt x="5354" y="2117"/>
                    <a:pt x="5354" y="2117"/>
                  </a:cubicBezTo>
                  <a:cubicBezTo>
                    <a:pt x="5354" y="2117"/>
                    <a:pt x="5559" y="2119"/>
                    <a:pt x="5884" y="2119"/>
                  </a:cubicBezTo>
                  <a:cubicBezTo>
                    <a:pt x="6858" y="2119"/>
                    <a:pt x="8902" y="2100"/>
                    <a:pt x="9679" y="1953"/>
                  </a:cubicBezTo>
                  <a:cubicBezTo>
                    <a:pt x="10714" y="1756"/>
                    <a:pt x="10413" y="610"/>
                    <a:pt x="10131" y="302"/>
                  </a:cubicBezTo>
                  <a:cubicBezTo>
                    <a:pt x="9862" y="0"/>
                    <a:pt x="5354" y="0"/>
                    <a:pt x="5354" y="0"/>
                  </a:cubicBez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0"/>
            <p:cNvSpPr/>
            <p:nvPr/>
          </p:nvSpPr>
          <p:spPr>
            <a:xfrm>
              <a:off x="5248467" y="1183858"/>
              <a:ext cx="14352" cy="53382"/>
            </a:xfrm>
            <a:custGeom>
              <a:rect b="b" l="l" r="r" t="t"/>
              <a:pathLst>
                <a:path extrusionOk="0" h="1246" w="335">
                  <a:moveTo>
                    <a:pt x="328" y="1"/>
                  </a:moveTo>
                  <a:lnTo>
                    <a:pt x="33" y="79"/>
                  </a:lnTo>
                  <a:lnTo>
                    <a:pt x="0" y="1219"/>
                  </a:lnTo>
                  <a:lnTo>
                    <a:pt x="335" y="1246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0"/>
            <p:cNvSpPr/>
            <p:nvPr/>
          </p:nvSpPr>
          <p:spPr>
            <a:xfrm>
              <a:off x="5279914" y="1180216"/>
              <a:ext cx="14352" cy="58437"/>
            </a:xfrm>
            <a:custGeom>
              <a:rect b="b" l="l" r="r" t="t"/>
              <a:pathLst>
                <a:path extrusionOk="0" h="1364" w="335">
                  <a:moveTo>
                    <a:pt x="334" y="0"/>
                  </a:moveTo>
                  <a:lnTo>
                    <a:pt x="0" y="33"/>
                  </a:lnTo>
                  <a:lnTo>
                    <a:pt x="59" y="1304"/>
                  </a:lnTo>
                  <a:lnTo>
                    <a:pt x="276" y="1363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0"/>
            <p:cNvSpPr/>
            <p:nvPr/>
          </p:nvSpPr>
          <p:spPr>
            <a:xfrm>
              <a:off x="5308534" y="1180216"/>
              <a:ext cx="14352" cy="58437"/>
            </a:xfrm>
            <a:custGeom>
              <a:rect b="b" l="l" r="r" t="t"/>
              <a:pathLst>
                <a:path extrusionOk="0" h="1364" w="335">
                  <a:moveTo>
                    <a:pt x="1" y="0"/>
                  </a:moveTo>
                  <a:lnTo>
                    <a:pt x="60" y="1363"/>
                  </a:lnTo>
                  <a:lnTo>
                    <a:pt x="335" y="1363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0"/>
            <p:cNvSpPr/>
            <p:nvPr/>
          </p:nvSpPr>
          <p:spPr>
            <a:xfrm>
              <a:off x="5338567" y="1179102"/>
              <a:ext cx="16880" cy="59551"/>
            </a:xfrm>
            <a:custGeom>
              <a:rect b="b" l="l" r="r" t="t"/>
              <a:pathLst>
                <a:path extrusionOk="0" h="1390" w="394">
                  <a:moveTo>
                    <a:pt x="1" y="0"/>
                  </a:moveTo>
                  <a:lnTo>
                    <a:pt x="93" y="1389"/>
                  </a:lnTo>
                  <a:lnTo>
                    <a:pt x="394" y="1389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0"/>
            <p:cNvSpPr/>
            <p:nvPr/>
          </p:nvSpPr>
          <p:spPr>
            <a:xfrm>
              <a:off x="5371128" y="1179102"/>
              <a:ext cx="12981" cy="62336"/>
            </a:xfrm>
            <a:custGeom>
              <a:rect b="b" l="l" r="r" t="t"/>
              <a:pathLst>
                <a:path extrusionOk="0" h="1455" w="303">
                  <a:moveTo>
                    <a:pt x="1" y="0"/>
                  </a:moveTo>
                  <a:lnTo>
                    <a:pt x="1" y="1389"/>
                  </a:lnTo>
                  <a:lnTo>
                    <a:pt x="302" y="1455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0"/>
            <p:cNvSpPr/>
            <p:nvPr/>
          </p:nvSpPr>
          <p:spPr>
            <a:xfrm>
              <a:off x="5403732" y="1179102"/>
              <a:ext cx="13238" cy="62336"/>
            </a:xfrm>
            <a:custGeom>
              <a:rect b="b" l="l" r="r" t="t"/>
              <a:pathLst>
                <a:path extrusionOk="0" h="1455" w="309">
                  <a:moveTo>
                    <a:pt x="0" y="0"/>
                  </a:moveTo>
                  <a:lnTo>
                    <a:pt x="0" y="1389"/>
                  </a:lnTo>
                  <a:lnTo>
                    <a:pt x="308" y="1455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0"/>
            <p:cNvSpPr/>
            <p:nvPr/>
          </p:nvSpPr>
          <p:spPr>
            <a:xfrm>
              <a:off x="5437663" y="1179102"/>
              <a:ext cx="12981" cy="62336"/>
            </a:xfrm>
            <a:custGeom>
              <a:rect b="b" l="l" r="r" t="t"/>
              <a:pathLst>
                <a:path extrusionOk="0" h="1455" w="303">
                  <a:moveTo>
                    <a:pt x="1" y="0"/>
                  </a:moveTo>
                  <a:lnTo>
                    <a:pt x="1" y="1389"/>
                  </a:lnTo>
                  <a:lnTo>
                    <a:pt x="302" y="1455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0"/>
            <p:cNvSpPr/>
            <p:nvPr/>
          </p:nvSpPr>
          <p:spPr>
            <a:xfrm>
              <a:off x="5470267" y="1179102"/>
              <a:ext cx="13238" cy="62336"/>
            </a:xfrm>
            <a:custGeom>
              <a:rect b="b" l="l" r="r" t="t"/>
              <a:pathLst>
                <a:path extrusionOk="0" h="1455" w="309">
                  <a:moveTo>
                    <a:pt x="0" y="0"/>
                  </a:moveTo>
                  <a:lnTo>
                    <a:pt x="0" y="1389"/>
                  </a:lnTo>
                  <a:lnTo>
                    <a:pt x="308" y="1455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0"/>
            <p:cNvSpPr/>
            <p:nvPr/>
          </p:nvSpPr>
          <p:spPr>
            <a:xfrm>
              <a:off x="5625488" y="1183858"/>
              <a:ext cx="14395" cy="53382"/>
            </a:xfrm>
            <a:custGeom>
              <a:rect b="b" l="l" r="r" t="t"/>
              <a:pathLst>
                <a:path extrusionOk="0" h="1246" w="336">
                  <a:moveTo>
                    <a:pt x="7" y="1"/>
                  </a:moveTo>
                  <a:lnTo>
                    <a:pt x="1" y="1246"/>
                  </a:lnTo>
                  <a:lnTo>
                    <a:pt x="335" y="1219"/>
                  </a:lnTo>
                  <a:lnTo>
                    <a:pt x="302" y="79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0"/>
            <p:cNvSpPr/>
            <p:nvPr/>
          </p:nvSpPr>
          <p:spPr>
            <a:xfrm>
              <a:off x="5594041" y="1180216"/>
              <a:ext cx="14395" cy="58437"/>
            </a:xfrm>
            <a:custGeom>
              <a:rect b="b" l="l" r="r" t="t"/>
              <a:pathLst>
                <a:path extrusionOk="0" h="1364" w="336">
                  <a:moveTo>
                    <a:pt x="1" y="0"/>
                  </a:moveTo>
                  <a:lnTo>
                    <a:pt x="66" y="1363"/>
                  </a:lnTo>
                  <a:lnTo>
                    <a:pt x="276" y="1304"/>
                  </a:lnTo>
                  <a:lnTo>
                    <a:pt x="335" y="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0"/>
            <p:cNvSpPr/>
            <p:nvPr/>
          </p:nvSpPr>
          <p:spPr>
            <a:xfrm>
              <a:off x="5565422" y="1180216"/>
              <a:ext cx="14352" cy="58437"/>
            </a:xfrm>
            <a:custGeom>
              <a:rect b="b" l="l" r="r" t="t"/>
              <a:pathLst>
                <a:path extrusionOk="0" h="1364" w="335">
                  <a:moveTo>
                    <a:pt x="1" y="0"/>
                  </a:moveTo>
                  <a:lnTo>
                    <a:pt x="1" y="1363"/>
                  </a:lnTo>
                  <a:lnTo>
                    <a:pt x="276" y="1363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0"/>
            <p:cNvSpPr/>
            <p:nvPr/>
          </p:nvSpPr>
          <p:spPr>
            <a:xfrm>
              <a:off x="5532861" y="1179102"/>
              <a:ext cx="16880" cy="59551"/>
            </a:xfrm>
            <a:custGeom>
              <a:rect b="b" l="l" r="r" t="t"/>
              <a:pathLst>
                <a:path extrusionOk="0" h="1390" w="394">
                  <a:moveTo>
                    <a:pt x="33" y="0"/>
                  </a:moveTo>
                  <a:lnTo>
                    <a:pt x="0" y="1389"/>
                  </a:lnTo>
                  <a:lnTo>
                    <a:pt x="308" y="1389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0"/>
            <p:cNvSpPr/>
            <p:nvPr/>
          </p:nvSpPr>
          <p:spPr>
            <a:xfrm>
              <a:off x="5504242" y="1179102"/>
              <a:ext cx="12938" cy="62336"/>
            </a:xfrm>
            <a:custGeom>
              <a:rect b="b" l="l" r="r" t="t"/>
              <a:pathLst>
                <a:path extrusionOk="0" h="1455" w="302">
                  <a:moveTo>
                    <a:pt x="59" y="0"/>
                  </a:moveTo>
                  <a:lnTo>
                    <a:pt x="0" y="1455"/>
                  </a:lnTo>
                  <a:lnTo>
                    <a:pt x="301" y="138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0"/>
            <p:cNvSpPr/>
            <p:nvPr/>
          </p:nvSpPr>
          <p:spPr>
            <a:xfrm>
              <a:off x="5042436" y="1698409"/>
              <a:ext cx="592126" cy="333572"/>
            </a:xfrm>
            <a:custGeom>
              <a:rect b="b" l="l" r="r" t="t"/>
              <a:pathLst>
                <a:path extrusionOk="0" h="7786" w="13821">
                  <a:moveTo>
                    <a:pt x="9953" y="1"/>
                  </a:moveTo>
                  <a:cubicBezTo>
                    <a:pt x="9299" y="1"/>
                    <a:pt x="8638" y="166"/>
                    <a:pt x="8061" y="483"/>
                  </a:cubicBezTo>
                  <a:cubicBezTo>
                    <a:pt x="6711" y="1217"/>
                    <a:pt x="4824" y="1294"/>
                    <a:pt x="4087" y="1294"/>
                  </a:cubicBezTo>
                  <a:cubicBezTo>
                    <a:pt x="3890" y="1294"/>
                    <a:pt x="3775" y="1289"/>
                    <a:pt x="3775" y="1289"/>
                  </a:cubicBezTo>
                  <a:cubicBezTo>
                    <a:pt x="3775" y="1289"/>
                    <a:pt x="2930" y="1243"/>
                    <a:pt x="1567" y="1040"/>
                  </a:cubicBezTo>
                  <a:cubicBezTo>
                    <a:pt x="1512" y="1032"/>
                    <a:pt x="1462" y="1028"/>
                    <a:pt x="1417" y="1028"/>
                  </a:cubicBezTo>
                  <a:cubicBezTo>
                    <a:pt x="660" y="1028"/>
                    <a:pt x="1010" y="2036"/>
                    <a:pt x="1010" y="2036"/>
                  </a:cubicBezTo>
                  <a:cubicBezTo>
                    <a:pt x="1010" y="2036"/>
                    <a:pt x="1" y="2062"/>
                    <a:pt x="112" y="2946"/>
                  </a:cubicBezTo>
                  <a:cubicBezTo>
                    <a:pt x="230" y="3838"/>
                    <a:pt x="1095" y="4585"/>
                    <a:pt x="1095" y="4585"/>
                  </a:cubicBezTo>
                  <a:cubicBezTo>
                    <a:pt x="1095" y="4585"/>
                    <a:pt x="630" y="4827"/>
                    <a:pt x="859" y="5482"/>
                  </a:cubicBezTo>
                  <a:cubicBezTo>
                    <a:pt x="1073" y="6110"/>
                    <a:pt x="2093" y="7786"/>
                    <a:pt x="6913" y="7786"/>
                  </a:cubicBezTo>
                  <a:cubicBezTo>
                    <a:pt x="7122" y="7786"/>
                    <a:pt x="7339" y="7782"/>
                    <a:pt x="7563" y="7776"/>
                  </a:cubicBezTo>
                  <a:cubicBezTo>
                    <a:pt x="13087" y="7619"/>
                    <a:pt x="13821" y="4106"/>
                    <a:pt x="13021" y="2023"/>
                  </a:cubicBezTo>
                  <a:cubicBezTo>
                    <a:pt x="12487" y="638"/>
                    <a:pt x="11235" y="1"/>
                    <a:pt x="9953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0"/>
            <p:cNvSpPr/>
            <p:nvPr/>
          </p:nvSpPr>
          <p:spPr>
            <a:xfrm>
              <a:off x="5632787" y="1325126"/>
              <a:ext cx="230535" cy="198918"/>
            </a:xfrm>
            <a:custGeom>
              <a:rect b="b" l="l" r="r" t="t"/>
              <a:pathLst>
                <a:path extrusionOk="0" h="4643" w="5381">
                  <a:moveTo>
                    <a:pt x="4925" y="1"/>
                  </a:moveTo>
                  <a:cubicBezTo>
                    <a:pt x="4804" y="1"/>
                    <a:pt x="4650" y="54"/>
                    <a:pt x="4463" y="172"/>
                  </a:cubicBezTo>
                  <a:cubicBezTo>
                    <a:pt x="3981" y="478"/>
                    <a:pt x="3392" y="734"/>
                    <a:pt x="2759" y="734"/>
                  </a:cubicBezTo>
                  <a:cubicBezTo>
                    <a:pt x="2228" y="734"/>
                    <a:pt x="1667" y="554"/>
                    <a:pt x="1114" y="73"/>
                  </a:cubicBezTo>
                  <a:cubicBezTo>
                    <a:pt x="1114" y="73"/>
                    <a:pt x="1110" y="73"/>
                    <a:pt x="1101" y="73"/>
                  </a:cubicBezTo>
                  <a:cubicBezTo>
                    <a:pt x="1007" y="73"/>
                    <a:pt x="430" y="101"/>
                    <a:pt x="400" y="774"/>
                  </a:cubicBezTo>
                  <a:cubicBezTo>
                    <a:pt x="361" y="1515"/>
                    <a:pt x="616" y="1757"/>
                    <a:pt x="367" y="2393"/>
                  </a:cubicBezTo>
                  <a:cubicBezTo>
                    <a:pt x="112" y="3029"/>
                    <a:pt x="138" y="3284"/>
                    <a:pt x="407" y="3455"/>
                  </a:cubicBezTo>
                  <a:cubicBezTo>
                    <a:pt x="407" y="3455"/>
                    <a:pt x="0" y="4254"/>
                    <a:pt x="629" y="4437"/>
                  </a:cubicBezTo>
                  <a:cubicBezTo>
                    <a:pt x="721" y="4464"/>
                    <a:pt x="799" y="4475"/>
                    <a:pt x="869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5"/>
                  </a:cubicBezTo>
                  <a:cubicBezTo>
                    <a:pt x="3355" y="4335"/>
                    <a:pt x="4056" y="4643"/>
                    <a:pt x="4372" y="4643"/>
                  </a:cubicBezTo>
                  <a:cubicBezTo>
                    <a:pt x="4452" y="4643"/>
                    <a:pt x="4507" y="4623"/>
                    <a:pt x="4535" y="4575"/>
                  </a:cubicBezTo>
                  <a:cubicBezTo>
                    <a:pt x="4672" y="4339"/>
                    <a:pt x="4220" y="3520"/>
                    <a:pt x="3532" y="3160"/>
                  </a:cubicBezTo>
                  <a:cubicBezTo>
                    <a:pt x="4155" y="2812"/>
                    <a:pt x="4659" y="2268"/>
                    <a:pt x="4967" y="1613"/>
                  </a:cubicBezTo>
                  <a:cubicBezTo>
                    <a:pt x="5381" y="740"/>
                    <a:pt x="5378" y="1"/>
                    <a:pt x="4925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0"/>
            <p:cNvSpPr/>
            <p:nvPr/>
          </p:nvSpPr>
          <p:spPr>
            <a:xfrm>
              <a:off x="5635042" y="1325241"/>
              <a:ext cx="225994" cy="153590"/>
            </a:xfrm>
            <a:custGeom>
              <a:rect b="b" l="l" r="r" t="t"/>
              <a:pathLst>
                <a:path extrusionOk="0" h="3585" w="5275">
                  <a:moveTo>
                    <a:pt x="4816" y="0"/>
                  </a:moveTo>
                  <a:cubicBezTo>
                    <a:pt x="4694" y="0"/>
                    <a:pt x="4539" y="54"/>
                    <a:pt x="4352" y="174"/>
                  </a:cubicBezTo>
                  <a:cubicBezTo>
                    <a:pt x="3871" y="480"/>
                    <a:pt x="3284" y="734"/>
                    <a:pt x="2654" y="734"/>
                  </a:cubicBezTo>
                  <a:cubicBezTo>
                    <a:pt x="2124" y="734"/>
                    <a:pt x="1563" y="554"/>
                    <a:pt x="1010" y="75"/>
                  </a:cubicBezTo>
                  <a:cubicBezTo>
                    <a:pt x="1010" y="75"/>
                    <a:pt x="1003" y="75"/>
                    <a:pt x="992" y="75"/>
                  </a:cubicBezTo>
                  <a:cubicBezTo>
                    <a:pt x="884" y="75"/>
                    <a:pt x="319" y="107"/>
                    <a:pt x="289" y="776"/>
                  </a:cubicBezTo>
                  <a:cubicBezTo>
                    <a:pt x="256" y="1517"/>
                    <a:pt x="512" y="1759"/>
                    <a:pt x="256" y="2395"/>
                  </a:cubicBezTo>
                  <a:cubicBezTo>
                    <a:pt x="1" y="3031"/>
                    <a:pt x="27" y="3286"/>
                    <a:pt x="296" y="3457"/>
                  </a:cubicBezTo>
                  <a:cubicBezTo>
                    <a:pt x="296" y="3457"/>
                    <a:pt x="296" y="3463"/>
                    <a:pt x="296" y="3463"/>
                  </a:cubicBezTo>
                  <a:cubicBezTo>
                    <a:pt x="456" y="3527"/>
                    <a:pt x="715" y="3585"/>
                    <a:pt x="1142" y="3585"/>
                  </a:cubicBezTo>
                  <a:cubicBezTo>
                    <a:pt x="1327" y="3585"/>
                    <a:pt x="1543" y="3574"/>
                    <a:pt x="1796" y="3548"/>
                  </a:cubicBezTo>
                  <a:cubicBezTo>
                    <a:pt x="2635" y="3457"/>
                    <a:pt x="3166" y="3286"/>
                    <a:pt x="3467" y="3135"/>
                  </a:cubicBezTo>
                  <a:cubicBezTo>
                    <a:pt x="4077" y="2782"/>
                    <a:pt x="4555" y="2251"/>
                    <a:pt x="4856" y="1615"/>
                  </a:cubicBezTo>
                  <a:cubicBezTo>
                    <a:pt x="5275" y="743"/>
                    <a:pt x="5270" y="0"/>
                    <a:pt x="4816" y="0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" name="Google Shape;923;p30"/>
          <p:cNvGrpSpPr/>
          <p:nvPr/>
        </p:nvGrpSpPr>
        <p:grpSpPr>
          <a:xfrm>
            <a:off x="6405704" y="467136"/>
            <a:ext cx="1076975" cy="1035418"/>
            <a:chOff x="6449309" y="1154011"/>
            <a:chExt cx="1076975" cy="1035418"/>
          </a:xfrm>
        </p:grpSpPr>
        <p:sp>
          <p:nvSpPr>
            <p:cNvPr id="924" name="Google Shape;924;p30"/>
            <p:cNvSpPr/>
            <p:nvPr/>
          </p:nvSpPr>
          <p:spPr>
            <a:xfrm flipH="1">
              <a:off x="6449309" y="1154097"/>
              <a:ext cx="1076975" cy="1035332"/>
            </a:xfrm>
            <a:custGeom>
              <a:rect b="b" l="l" r="r" t="t"/>
              <a:pathLst>
                <a:path extrusionOk="0" h="24166" w="25138">
                  <a:moveTo>
                    <a:pt x="13832" y="0"/>
                  </a:moveTo>
                  <a:cubicBezTo>
                    <a:pt x="11947" y="0"/>
                    <a:pt x="10082" y="556"/>
                    <a:pt x="9083" y="2704"/>
                  </a:cubicBezTo>
                  <a:cubicBezTo>
                    <a:pt x="7569" y="5981"/>
                    <a:pt x="9444" y="8484"/>
                    <a:pt x="9738" y="8844"/>
                  </a:cubicBezTo>
                  <a:cubicBezTo>
                    <a:pt x="10571" y="9919"/>
                    <a:pt x="10748" y="10790"/>
                    <a:pt x="10145" y="11557"/>
                  </a:cubicBezTo>
                  <a:cubicBezTo>
                    <a:pt x="9564" y="12293"/>
                    <a:pt x="8608" y="12604"/>
                    <a:pt x="7476" y="12604"/>
                  </a:cubicBezTo>
                  <a:cubicBezTo>
                    <a:pt x="6744" y="12604"/>
                    <a:pt x="5938" y="12474"/>
                    <a:pt x="5112" y="12245"/>
                  </a:cubicBezTo>
                  <a:cubicBezTo>
                    <a:pt x="3002" y="11669"/>
                    <a:pt x="2661" y="11210"/>
                    <a:pt x="2183" y="10758"/>
                  </a:cubicBezTo>
                  <a:cubicBezTo>
                    <a:pt x="1947" y="10534"/>
                    <a:pt x="1729" y="10416"/>
                    <a:pt x="1531" y="10416"/>
                  </a:cubicBezTo>
                  <a:cubicBezTo>
                    <a:pt x="858" y="10416"/>
                    <a:pt x="407" y="11768"/>
                    <a:pt x="230" y="14925"/>
                  </a:cubicBezTo>
                  <a:cubicBezTo>
                    <a:pt x="1" y="18955"/>
                    <a:pt x="1056" y="21445"/>
                    <a:pt x="4385" y="22992"/>
                  </a:cubicBezTo>
                  <a:cubicBezTo>
                    <a:pt x="6246" y="23858"/>
                    <a:pt x="9287" y="24165"/>
                    <a:pt x="12385" y="24165"/>
                  </a:cubicBezTo>
                  <a:cubicBezTo>
                    <a:pt x="14818" y="24165"/>
                    <a:pt x="17287" y="23976"/>
                    <a:pt x="19247" y="23719"/>
                  </a:cubicBezTo>
                  <a:cubicBezTo>
                    <a:pt x="24063" y="23084"/>
                    <a:pt x="25138" y="20089"/>
                    <a:pt x="24685" y="17370"/>
                  </a:cubicBezTo>
                  <a:cubicBezTo>
                    <a:pt x="24338" y="15286"/>
                    <a:pt x="22071" y="13477"/>
                    <a:pt x="20059" y="12553"/>
                  </a:cubicBezTo>
                  <a:cubicBezTo>
                    <a:pt x="18840" y="11996"/>
                    <a:pt x="18342" y="11393"/>
                    <a:pt x="18244" y="10771"/>
                  </a:cubicBezTo>
                  <a:cubicBezTo>
                    <a:pt x="18165" y="10286"/>
                    <a:pt x="18395" y="9840"/>
                    <a:pt x="18532" y="9624"/>
                  </a:cubicBezTo>
                  <a:cubicBezTo>
                    <a:pt x="18827" y="9264"/>
                    <a:pt x="19083" y="8884"/>
                    <a:pt x="19292" y="8471"/>
                  </a:cubicBezTo>
                  <a:cubicBezTo>
                    <a:pt x="19310" y="8472"/>
                    <a:pt x="19326" y="8473"/>
                    <a:pt x="19342" y="8473"/>
                  </a:cubicBezTo>
                  <a:cubicBezTo>
                    <a:pt x="19700" y="8473"/>
                    <a:pt x="19850" y="8188"/>
                    <a:pt x="20516" y="8188"/>
                  </a:cubicBezTo>
                  <a:cubicBezTo>
                    <a:pt x="20630" y="8188"/>
                    <a:pt x="20758" y="8196"/>
                    <a:pt x="20904" y="8215"/>
                  </a:cubicBezTo>
                  <a:cubicBezTo>
                    <a:pt x="21835" y="8335"/>
                    <a:pt x="22536" y="8643"/>
                    <a:pt x="22851" y="8643"/>
                  </a:cubicBezTo>
                  <a:cubicBezTo>
                    <a:pt x="22931" y="8643"/>
                    <a:pt x="22987" y="8623"/>
                    <a:pt x="23014" y="8576"/>
                  </a:cubicBezTo>
                  <a:cubicBezTo>
                    <a:pt x="23152" y="8340"/>
                    <a:pt x="22700" y="7521"/>
                    <a:pt x="22005" y="7160"/>
                  </a:cubicBezTo>
                  <a:cubicBezTo>
                    <a:pt x="22005" y="7160"/>
                    <a:pt x="22045" y="7147"/>
                    <a:pt x="22097" y="7108"/>
                  </a:cubicBezTo>
                  <a:lnTo>
                    <a:pt x="22149" y="7082"/>
                  </a:lnTo>
                  <a:lnTo>
                    <a:pt x="22156" y="7082"/>
                  </a:lnTo>
                  <a:lnTo>
                    <a:pt x="22208" y="7042"/>
                  </a:lnTo>
                  <a:lnTo>
                    <a:pt x="22222" y="7036"/>
                  </a:lnTo>
                  <a:lnTo>
                    <a:pt x="22287" y="6996"/>
                  </a:lnTo>
                  <a:lnTo>
                    <a:pt x="22300" y="6983"/>
                  </a:lnTo>
                  <a:lnTo>
                    <a:pt x="22372" y="6931"/>
                  </a:lnTo>
                  <a:lnTo>
                    <a:pt x="22379" y="6924"/>
                  </a:lnTo>
                  <a:lnTo>
                    <a:pt x="22451" y="6872"/>
                  </a:lnTo>
                  <a:lnTo>
                    <a:pt x="22464" y="6859"/>
                  </a:lnTo>
                  <a:cubicBezTo>
                    <a:pt x="22490" y="6839"/>
                    <a:pt x="22516" y="6813"/>
                    <a:pt x="22543" y="6793"/>
                  </a:cubicBezTo>
                  <a:lnTo>
                    <a:pt x="22562" y="6774"/>
                  </a:lnTo>
                  <a:cubicBezTo>
                    <a:pt x="22589" y="6754"/>
                    <a:pt x="22615" y="6728"/>
                    <a:pt x="22648" y="6702"/>
                  </a:cubicBezTo>
                  <a:lnTo>
                    <a:pt x="22661" y="6688"/>
                  </a:lnTo>
                  <a:lnTo>
                    <a:pt x="22746" y="6603"/>
                  </a:lnTo>
                  <a:lnTo>
                    <a:pt x="22759" y="6590"/>
                  </a:lnTo>
                  <a:lnTo>
                    <a:pt x="22844" y="6498"/>
                  </a:lnTo>
                  <a:lnTo>
                    <a:pt x="22864" y="6479"/>
                  </a:lnTo>
                  <a:cubicBezTo>
                    <a:pt x="22890" y="6446"/>
                    <a:pt x="22923" y="6413"/>
                    <a:pt x="22949" y="6380"/>
                  </a:cubicBezTo>
                  <a:lnTo>
                    <a:pt x="22969" y="6354"/>
                  </a:lnTo>
                  <a:cubicBezTo>
                    <a:pt x="23001" y="6321"/>
                    <a:pt x="23028" y="6282"/>
                    <a:pt x="23060" y="6243"/>
                  </a:cubicBezTo>
                  <a:lnTo>
                    <a:pt x="23067" y="6230"/>
                  </a:lnTo>
                  <a:cubicBezTo>
                    <a:pt x="23100" y="6197"/>
                    <a:pt x="23126" y="6158"/>
                    <a:pt x="23152" y="6112"/>
                  </a:cubicBezTo>
                  <a:cubicBezTo>
                    <a:pt x="23152" y="6105"/>
                    <a:pt x="23159" y="6105"/>
                    <a:pt x="23165" y="6099"/>
                  </a:cubicBezTo>
                  <a:cubicBezTo>
                    <a:pt x="23191" y="6053"/>
                    <a:pt x="23224" y="6013"/>
                    <a:pt x="23244" y="5961"/>
                  </a:cubicBezTo>
                  <a:lnTo>
                    <a:pt x="23263" y="5935"/>
                  </a:lnTo>
                  <a:cubicBezTo>
                    <a:pt x="23290" y="5889"/>
                    <a:pt x="23316" y="5843"/>
                    <a:pt x="23342" y="5797"/>
                  </a:cubicBezTo>
                  <a:cubicBezTo>
                    <a:pt x="23349" y="5791"/>
                    <a:pt x="23355" y="5778"/>
                    <a:pt x="23355" y="5771"/>
                  </a:cubicBezTo>
                  <a:cubicBezTo>
                    <a:pt x="23388" y="5719"/>
                    <a:pt x="23414" y="5666"/>
                    <a:pt x="23440" y="5614"/>
                  </a:cubicBezTo>
                  <a:cubicBezTo>
                    <a:pt x="23859" y="4741"/>
                    <a:pt x="23854" y="3999"/>
                    <a:pt x="23400" y="3999"/>
                  </a:cubicBezTo>
                  <a:cubicBezTo>
                    <a:pt x="23278" y="3999"/>
                    <a:pt x="23123" y="4053"/>
                    <a:pt x="22936" y="4172"/>
                  </a:cubicBezTo>
                  <a:cubicBezTo>
                    <a:pt x="22454" y="4477"/>
                    <a:pt x="21865" y="4732"/>
                    <a:pt x="21231" y="4732"/>
                  </a:cubicBezTo>
                  <a:cubicBezTo>
                    <a:pt x="20883" y="4732"/>
                    <a:pt x="20522" y="4655"/>
                    <a:pt x="20157" y="4467"/>
                  </a:cubicBezTo>
                  <a:lnTo>
                    <a:pt x="20157" y="4467"/>
                  </a:lnTo>
                  <a:cubicBezTo>
                    <a:pt x="20214" y="4472"/>
                    <a:pt x="20270" y="4474"/>
                    <a:pt x="20327" y="4474"/>
                  </a:cubicBezTo>
                  <a:cubicBezTo>
                    <a:pt x="20577" y="4474"/>
                    <a:pt x="20825" y="4427"/>
                    <a:pt x="21055" y="4336"/>
                  </a:cubicBezTo>
                  <a:cubicBezTo>
                    <a:pt x="22018" y="3936"/>
                    <a:pt x="22477" y="2835"/>
                    <a:pt x="22077" y="1879"/>
                  </a:cubicBezTo>
                  <a:lnTo>
                    <a:pt x="21907" y="1459"/>
                  </a:lnTo>
                  <a:cubicBezTo>
                    <a:pt x="21907" y="1446"/>
                    <a:pt x="21900" y="1433"/>
                    <a:pt x="21900" y="1420"/>
                  </a:cubicBezTo>
                  <a:cubicBezTo>
                    <a:pt x="21900" y="1420"/>
                    <a:pt x="21900" y="1413"/>
                    <a:pt x="21900" y="1407"/>
                  </a:cubicBezTo>
                  <a:cubicBezTo>
                    <a:pt x="21900" y="1400"/>
                    <a:pt x="21900" y="1394"/>
                    <a:pt x="21900" y="1387"/>
                  </a:cubicBezTo>
                  <a:cubicBezTo>
                    <a:pt x="21900" y="1381"/>
                    <a:pt x="21900" y="1374"/>
                    <a:pt x="21900" y="1374"/>
                  </a:cubicBezTo>
                  <a:cubicBezTo>
                    <a:pt x="21900" y="1368"/>
                    <a:pt x="21900" y="1354"/>
                    <a:pt x="21900" y="1348"/>
                  </a:cubicBezTo>
                  <a:cubicBezTo>
                    <a:pt x="21900" y="1348"/>
                    <a:pt x="21900" y="1341"/>
                    <a:pt x="21900" y="1335"/>
                  </a:cubicBezTo>
                  <a:cubicBezTo>
                    <a:pt x="21900" y="1328"/>
                    <a:pt x="21900" y="1322"/>
                    <a:pt x="21907" y="1315"/>
                  </a:cubicBezTo>
                  <a:cubicBezTo>
                    <a:pt x="21907" y="1315"/>
                    <a:pt x="21907" y="1309"/>
                    <a:pt x="21914" y="1302"/>
                  </a:cubicBezTo>
                  <a:lnTo>
                    <a:pt x="21920" y="1289"/>
                  </a:lnTo>
                  <a:lnTo>
                    <a:pt x="21927" y="1276"/>
                  </a:lnTo>
                  <a:lnTo>
                    <a:pt x="21940" y="1256"/>
                  </a:lnTo>
                  <a:lnTo>
                    <a:pt x="21953" y="1250"/>
                  </a:lnTo>
                  <a:lnTo>
                    <a:pt x="21966" y="1236"/>
                  </a:lnTo>
                  <a:lnTo>
                    <a:pt x="21986" y="1230"/>
                  </a:lnTo>
                  <a:cubicBezTo>
                    <a:pt x="21992" y="1223"/>
                    <a:pt x="21999" y="1217"/>
                    <a:pt x="22005" y="1217"/>
                  </a:cubicBezTo>
                  <a:cubicBezTo>
                    <a:pt x="22149" y="1158"/>
                    <a:pt x="22222" y="987"/>
                    <a:pt x="22163" y="843"/>
                  </a:cubicBezTo>
                  <a:cubicBezTo>
                    <a:pt x="22156" y="830"/>
                    <a:pt x="22143" y="811"/>
                    <a:pt x="22130" y="797"/>
                  </a:cubicBezTo>
                  <a:cubicBezTo>
                    <a:pt x="22123" y="778"/>
                    <a:pt x="22110" y="765"/>
                    <a:pt x="22097" y="752"/>
                  </a:cubicBezTo>
                  <a:lnTo>
                    <a:pt x="22091" y="745"/>
                  </a:lnTo>
                  <a:cubicBezTo>
                    <a:pt x="22071" y="725"/>
                    <a:pt x="22051" y="712"/>
                    <a:pt x="22032" y="706"/>
                  </a:cubicBezTo>
                  <a:cubicBezTo>
                    <a:pt x="22005" y="693"/>
                    <a:pt x="21979" y="679"/>
                    <a:pt x="21953" y="673"/>
                  </a:cubicBezTo>
                  <a:cubicBezTo>
                    <a:pt x="21935" y="669"/>
                    <a:pt x="21917" y="666"/>
                    <a:pt x="21899" y="666"/>
                  </a:cubicBezTo>
                  <a:cubicBezTo>
                    <a:pt x="21862" y="666"/>
                    <a:pt x="21824" y="675"/>
                    <a:pt x="21789" y="693"/>
                  </a:cubicBezTo>
                  <a:lnTo>
                    <a:pt x="21619" y="758"/>
                  </a:lnTo>
                  <a:lnTo>
                    <a:pt x="18867" y="1892"/>
                  </a:lnTo>
                  <a:cubicBezTo>
                    <a:pt x="18768" y="1931"/>
                    <a:pt x="18683" y="1984"/>
                    <a:pt x="18611" y="2062"/>
                  </a:cubicBezTo>
                  <a:lnTo>
                    <a:pt x="18598" y="2069"/>
                  </a:lnTo>
                  <a:cubicBezTo>
                    <a:pt x="18382" y="1800"/>
                    <a:pt x="18119" y="1564"/>
                    <a:pt x="17831" y="1368"/>
                  </a:cubicBezTo>
                  <a:cubicBezTo>
                    <a:pt x="17831" y="1368"/>
                    <a:pt x="16815" y="129"/>
                    <a:pt x="14299" y="11"/>
                  </a:cubicBezTo>
                  <a:cubicBezTo>
                    <a:pt x="14144" y="4"/>
                    <a:pt x="13988" y="0"/>
                    <a:pt x="13832" y="0"/>
                  </a:cubicBez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0"/>
            <p:cNvSpPr/>
            <p:nvPr/>
          </p:nvSpPr>
          <p:spPr>
            <a:xfrm flipH="1">
              <a:off x="6449734" y="1154011"/>
              <a:ext cx="1076118" cy="1035289"/>
            </a:xfrm>
            <a:custGeom>
              <a:rect b="b" l="l" r="r" t="t"/>
              <a:pathLst>
                <a:path extrusionOk="0" h="24165" w="25118">
                  <a:moveTo>
                    <a:pt x="13799" y="1"/>
                  </a:moveTo>
                  <a:cubicBezTo>
                    <a:pt x="11923" y="1"/>
                    <a:pt x="10071" y="561"/>
                    <a:pt x="9083" y="2706"/>
                  </a:cubicBezTo>
                  <a:cubicBezTo>
                    <a:pt x="7563" y="5983"/>
                    <a:pt x="9437" y="8486"/>
                    <a:pt x="9738" y="8840"/>
                  </a:cubicBezTo>
                  <a:cubicBezTo>
                    <a:pt x="10564" y="9914"/>
                    <a:pt x="10741" y="10792"/>
                    <a:pt x="10138" y="11559"/>
                  </a:cubicBezTo>
                  <a:cubicBezTo>
                    <a:pt x="9556" y="12292"/>
                    <a:pt x="8601" y="12602"/>
                    <a:pt x="7468" y="12602"/>
                  </a:cubicBezTo>
                  <a:cubicBezTo>
                    <a:pt x="6737" y="12602"/>
                    <a:pt x="5932" y="12473"/>
                    <a:pt x="5105" y="12247"/>
                  </a:cubicBezTo>
                  <a:cubicBezTo>
                    <a:pt x="3002" y="11664"/>
                    <a:pt x="2655" y="11212"/>
                    <a:pt x="2183" y="10760"/>
                  </a:cubicBezTo>
                  <a:cubicBezTo>
                    <a:pt x="1947" y="10535"/>
                    <a:pt x="1728" y="10417"/>
                    <a:pt x="1528" y="10417"/>
                  </a:cubicBezTo>
                  <a:cubicBezTo>
                    <a:pt x="855" y="10417"/>
                    <a:pt x="401" y="11767"/>
                    <a:pt x="224" y="14927"/>
                  </a:cubicBezTo>
                  <a:cubicBezTo>
                    <a:pt x="1" y="18951"/>
                    <a:pt x="1049" y="21447"/>
                    <a:pt x="4378" y="22994"/>
                  </a:cubicBezTo>
                  <a:cubicBezTo>
                    <a:pt x="6242" y="23858"/>
                    <a:pt x="9293" y="24165"/>
                    <a:pt x="12398" y="24165"/>
                  </a:cubicBezTo>
                  <a:cubicBezTo>
                    <a:pt x="14826" y="24165"/>
                    <a:pt x="17287" y="23977"/>
                    <a:pt x="19240" y="23721"/>
                  </a:cubicBezTo>
                  <a:cubicBezTo>
                    <a:pt x="24043" y="23086"/>
                    <a:pt x="25118" y="20091"/>
                    <a:pt x="24672" y="17372"/>
                  </a:cubicBezTo>
                  <a:cubicBezTo>
                    <a:pt x="24325" y="15288"/>
                    <a:pt x="22058" y="13479"/>
                    <a:pt x="20039" y="12555"/>
                  </a:cubicBezTo>
                  <a:cubicBezTo>
                    <a:pt x="18821" y="11998"/>
                    <a:pt x="18329" y="11395"/>
                    <a:pt x="18231" y="10773"/>
                  </a:cubicBezTo>
                  <a:cubicBezTo>
                    <a:pt x="18152" y="10288"/>
                    <a:pt x="18375" y="9842"/>
                    <a:pt x="18519" y="9626"/>
                  </a:cubicBezTo>
                  <a:cubicBezTo>
                    <a:pt x="20138" y="7647"/>
                    <a:pt x="19928" y="5911"/>
                    <a:pt x="19600" y="4154"/>
                  </a:cubicBezTo>
                  <a:cubicBezTo>
                    <a:pt x="19384" y="3034"/>
                    <a:pt x="18749" y="2031"/>
                    <a:pt x="17825" y="1370"/>
                  </a:cubicBezTo>
                  <a:cubicBezTo>
                    <a:pt x="17825" y="1370"/>
                    <a:pt x="16809" y="131"/>
                    <a:pt x="14293" y="13"/>
                  </a:cubicBezTo>
                  <a:cubicBezTo>
                    <a:pt x="14128" y="5"/>
                    <a:pt x="13964" y="1"/>
                    <a:pt x="13799" y="1"/>
                  </a:cubicBezTo>
                  <a:close/>
                </a:path>
              </a:pathLst>
            </a:custGeom>
            <a:solidFill>
              <a:srgbClr val="2EBB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0"/>
            <p:cNvSpPr/>
            <p:nvPr/>
          </p:nvSpPr>
          <p:spPr>
            <a:xfrm flipH="1">
              <a:off x="6807070" y="1173376"/>
              <a:ext cx="43" cy="43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FED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0"/>
            <p:cNvSpPr/>
            <p:nvPr/>
          </p:nvSpPr>
          <p:spPr>
            <a:xfrm flipH="1">
              <a:off x="6504215" y="1325213"/>
              <a:ext cx="230750" cy="198918"/>
            </a:xfrm>
            <a:custGeom>
              <a:rect b="b" l="l" r="r" t="t"/>
              <a:pathLst>
                <a:path extrusionOk="0" h="4643" w="5386">
                  <a:moveTo>
                    <a:pt x="4928" y="1"/>
                  </a:moveTo>
                  <a:cubicBezTo>
                    <a:pt x="4806" y="1"/>
                    <a:pt x="4651" y="54"/>
                    <a:pt x="4463" y="172"/>
                  </a:cubicBezTo>
                  <a:cubicBezTo>
                    <a:pt x="3981" y="478"/>
                    <a:pt x="3394" y="734"/>
                    <a:pt x="2762" y="734"/>
                  </a:cubicBezTo>
                  <a:cubicBezTo>
                    <a:pt x="2233" y="734"/>
                    <a:pt x="1674" y="554"/>
                    <a:pt x="1121" y="73"/>
                  </a:cubicBezTo>
                  <a:cubicBezTo>
                    <a:pt x="1121" y="73"/>
                    <a:pt x="1116" y="73"/>
                    <a:pt x="1108" y="73"/>
                  </a:cubicBezTo>
                  <a:cubicBezTo>
                    <a:pt x="1012" y="73"/>
                    <a:pt x="430" y="101"/>
                    <a:pt x="400" y="774"/>
                  </a:cubicBezTo>
                  <a:cubicBezTo>
                    <a:pt x="367" y="1515"/>
                    <a:pt x="623" y="1757"/>
                    <a:pt x="367" y="2393"/>
                  </a:cubicBezTo>
                  <a:cubicBezTo>
                    <a:pt x="112" y="3029"/>
                    <a:pt x="138" y="3284"/>
                    <a:pt x="413" y="3455"/>
                  </a:cubicBezTo>
                  <a:cubicBezTo>
                    <a:pt x="413" y="3455"/>
                    <a:pt x="0" y="4254"/>
                    <a:pt x="636" y="4437"/>
                  </a:cubicBezTo>
                  <a:cubicBezTo>
                    <a:pt x="727" y="4464"/>
                    <a:pt x="804" y="4475"/>
                    <a:pt x="873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5"/>
                  </a:cubicBezTo>
                  <a:cubicBezTo>
                    <a:pt x="3360" y="4335"/>
                    <a:pt x="4058" y="4643"/>
                    <a:pt x="4372" y="4643"/>
                  </a:cubicBezTo>
                  <a:cubicBezTo>
                    <a:pt x="4452" y="4643"/>
                    <a:pt x="4507" y="4623"/>
                    <a:pt x="4535" y="4575"/>
                  </a:cubicBezTo>
                  <a:cubicBezTo>
                    <a:pt x="4679" y="4339"/>
                    <a:pt x="4227" y="3520"/>
                    <a:pt x="3532" y="3160"/>
                  </a:cubicBezTo>
                  <a:cubicBezTo>
                    <a:pt x="4161" y="2812"/>
                    <a:pt x="4666" y="2268"/>
                    <a:pt x="4967" y="1620"/>
                  </a:cubicBezTo>
                  <a:cubicBezTo>
                    <a:pt x="5386" y="741"/>
                    <a:pt x="5385" y="1"/>
                    <a:pt x="4928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0"/>
            <p:cNvSpPr/>
            <p:nvPr/>
          </p:nvSpPr>
          <p:spPr>
            <a:xfrm flipH="1">
              <a:off x="6729877" y="1755746"/>
              <a:ext cx="592126" cy="333572"/>
            </a:xfrm>
            <a:custGeom>
              <a:rect b="b" l="l" r="r" t="t"/>
              <a:pathLst>
                <a:path extrusionOk="0" h="7786" w="13821">
                  <a:moveTo>
                    <a:pt x="9955" y="1"/>
                  </a:moveTo>
                  <a:cubicBezTo>
                    <a:pt x="9302" y="1"/>
                    <a:pt x="8642" y="166"/>
                    <a:pt x="8067" y="483"/>
                  </a:cubicBezTo>
                  <a:cubicBezTo>
                    <a:pt x="6718" y="1217"/>
                    <a:pt x="4826" y="1294"/>
                    <a:pt x="4087" y="1294"/>
                  </a:cubicBezTo>
                  <a:cubicBezTo>
                    <a:pt x="3890" y="1294"/>
                    <a:pt x="3775" y="1289"/>
                    <a:pt x="3775" y="1289"/>
                  </a:cubicBezTo>
                  <a:cubicBezTo>
                    <a:pt x="3775" y="1289"/>
                    <a:pt x="2929" y="1243"/>
                    <a:pt x="1566" y="1040"/>
                  </a:cubicBezTo>
                  <a:cubicBezTo>
                    <a:pt x="1512" y="1032"/>
                    <a:pt x="1462" y="1028"/>
                    <a:pt x="1416" y="1028"/>
                  </a:cubicBezTo>
                  <a:cubicBezTo>
                    <a:pt x="660" y="1028"/>
                    <a:pt x="1009" y="2036"/>
                    <a:pt x="1009" y="2036"/>
                  </a:cubicBezTo>
                  <a:cubicBezTo>
                    <a:pt x="1009" y="2036"/>
                    <a:pt x="0" y="2062"/>
                    <a:pt x="118" y="2946"/>
                  </a:cubicBezTo>
                  <a:cubicBezTo>
                    <a:pt x="230" y="3838"/>
                    <a:pt x="1095" y="4585"/>
                    <a:pt x="1095" y="4585"/>
                  </a:cubicBezTo>
                  <a:cubicBezTo>
                    <a:pt x="1095" y="4585"/>
                    <a:pt x="629" y="4827"/>
                    <a:pt x="859" y="5482"/>
                  </a:cubicBezTo>
                  <a:cubicBezTo>
                    <a:pt x="1078" y="6110"/>
                    <a:pt x="2093" y="7786"/>
                    <a:pt x="6918" y="7786"/>
                  </a:cubicBezTo>
                  <a:cubicBezTo>
                    <a:pt x="7128" y="7786"/>
                    <a:pt x="7344" y="7782"/>
                    <a:pt x="7569" y="7776"/>
                  </a:cubicBezTo>
                  <a:cubicBezTo>
                    <a:pt x="13086" y="7619"/>
                    <a:pt x="13820" y="4106"/>
                    <a:pt x="13021" y="2023"/>
                  </a:cubicBezTo>
                  <a:cubicBezTo>
                    <a:pt x="12491" y="638"/>
                    <a:pt x="11237" y="1"/>
                    <a:pt x="9955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0"/>
            <p:cNvSpPr/>
            <p:nvPr/>
          </p:nvSpPr>
          <p:spPr>
            <a:xfrm flipH="1">
              <a:off x="6563127" y="1182545"/>
              <a:ext cx="373715" cy="233277"/>
            </a:xfrm>
            <a:custGeom>
              <a:rect b="b" l="l" r="r" t="t"/>
              <a:pathLst>
                <a:path extrusionOk="0" h="5445" w="8723">
                  <a:moveTo>
                    <a:pt x="8147" y="0"/>
                  </a:moveTo>
                  <a:cubicBezTo>
                    <a:pt x="8110" y="0"/>
                    <a:pt x="8072" y="7"/>
                    <a:pt x="8034" y="22"/>
                  </a:cubicBezTo>
                  <a:lnTo>
                    <a:pt x="7864" y="94"/>
                  </a:lnTo>
                  <a:lnTo>
                    <a:pt x="5112" y="1221"/>
                  </a:lnTo>
                  <a:cubicBezTo>
                    <a:pt x="5020" y="1261"/>
                    <a:pt x="4928" y="1320"/>
                    <a:pt x="4856" y="1392"/>
                  </a:cubicBezTo>
                  <a:cubicBezTo>
                    <a:pt x="4673" y="1582"/>
                    <a:pt x="4463" y="1732"/>
                    <a:pt x="4221" y="1831"/>
                  </a:cubicBezTo>
                  <a:lnTo>
                    <a:pt x="4201" y="1844"/>
                  </a:lnTo>
                  <a:cubicBezTo>
                    <a:pt x="3980" y="1930"/>
                    <a:pt x="3736" y="1975"/>
                    <a:pt x="3496" y="1975"/>
                  </a:cubicBezTo>
                  <a:cubicBezTo>
                    <a:pt x="3480" y="1975"/>
                    <a:pt x="3464" y="1975"/>
                    <a:pt x="3447" y="1975"/>
                  </a:cubicBezTo>
                  <a:cubicBezTo>
                    <a:pt x="3437" y="1974"/>
                    <a:pt x="3426" y="1974"/>
                    <a:pt x="3415" y="1974"/>
                  </a:cubicBezTo>
                  <a:cubicBezTo>
                    <a:pt x="3321" y="1974"/>
                    <a:pt x="3228" y="1999"/>
                    <a:pt x="3140" y="2034"/>
                  </a:cubicBezTo>
                  <a:lnTo>
                    <a:pt x="387" y="3161"/>
                  </a:lnTo>
                  <a:lnTo>
                    <a:pt x="217" y="3233"/>
                  </a:lnTo>
                  <a:cubicBezTo>
                    <a:pt x="73" y="3292"/>
                    <a:pt x="1" y="3456"/>
                    <a:pt x="66" y="3600"/>
                  </a:cubicBezTo>
                  <a:cubicBezTo>
                    <a:pt x="111" y="3710"/>
                    <a:pt x="221" y="3778"/>
                    <a:pt x="334" y="3778"/>
                  </a:cubicBezTo>
                  <a:cubicBezTo>
                    <a:pt x="370" y="3778"/>
                    <a:pt x="405" y="3771"/>
                    <a:pt x="440" y="3757"/>
                  </a:cubicBezTo>
                  <a:cubicBezTo>
                    <a:pt x="462" y="3748"/>
                    <a:pt x="485" y="3743"/>
                    <a:pt x="508" y="3743"/>
                  </a:cubicBezTo>
                  <a:cubicBezTo>
                    <a:pt x="579" y="3743"/>
                    <a:pt x="646" y="3786"/>
                    <a:pt x="676" y="3855"/>
                  </a:cubicBezTo>
                  <a:lnTo>
                    <a:pt x="846" y="4275"/>
                  </a:lnTo>
                  <a:cubicBezTo>
                    <a:pt x="1144" y="5004"/>
                    <a:pt x="1847" y="5444"/>
                    <a:pt x="2589" y="5444"/>
                  </a:cubicBezTo>
                  <a:cubicBezTo>
                    <a:pt x="2827" y="5444"/>
                    <a:pt x="3069" y="5399"/>
                    <a:pt x="3303" y="5304"/>
                  </a:cubicBezTo>
                  <a:cubicBezTo>
                    <a:pt x="4267" y="4910"/>
                    <a:pt x="4725" y="3810"/>
                    <a:pt x="4332" y="2846"/>
                  </a:cubicBezTo>
                  <a:lnTo>
                    <a:pt x="4306" y="2787"/>
                  </a:lnTo>
                  <a:cubicBezTo>
                    <a:pt x="4247" y="2650"/>
                    <a:pt x="4319" y="2486"/>
                    <a:pt x="4457" y="2427"/>
                  </a:cubicBezTo>
                  <a:cubicBezTo>
                    <a:pt x="4491" y="2413"/>
                    <a:pt x="4526" y="2406"/>
                    <a:pt x="4561" y="2406"/>
                  </a:cubicBezTo>
                  <a:cubicBezTo>
                    <a:pt x="4670" y="2406"/>
                    <a:pt x="4772" y="2473"/>
                    <a:pt x="4817" y="2578"/>
                  </a:cubicBezTo>
                  <a:lnTo>
                    <a:pt x="4843" y="2637"/>
                  </a:lnTo>
                  <a:cubicBezTo>
                    <a:pt x="5141" y="3366"/>
                    <a:pt x="5844" y="3806"/>
                    <a:pt x="6587" y="3806"/>
                  </a:cubicBezTo>
                  <a:cubicBezTo>
                    <a:pt x="6825" y="3806"/>
                    <a:pt x="7067" y="3761"/>
                    <a:pt x="7301" y="3665"/>
                  </a:cubicBezTo>
                  <a:cubicBezTo>
                    <a:pt x="8264" y="3266"/>
                    <a:pt x="8723" y="2171"/>
                    <a:pt x="8323" y="1208"/>
                  </a:cubicBezTo>
                  <a:lnTo>
                    <a:pt x="8152" y="789"/>
                  </a:lnTo>
                  <a:cubicBezTo>
                    <a:pt x="8113" y="697"/>
                    <a:pt x="8159" y="586"/>
                    <a:pt x="8251" y="546"/>
                  </a:cubicBezTo>
                  <a:cubicBezTo>
                    <a:pt x="8401" y="487"/>
                    <a:pt x="8467" y="323"/>
                    <a:pt x="8408" y="173"/>
                  </a:cubicBezTo>
                  <a:cubicBezTo>
                    <a:pt x="8364" y="64"/>
                    <a:pt x="8260" y="0"/>
                    <a:pt x="8147" y="0"/>
                  </a:cubicBezTo>
                  <a:close/>
                </a:path>
              </a:pathLst>
            </a:custGeom>
            <a:solidFill>
              <a:srgbClr val="A00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0"/>
            <p:cNvSpPr/>
            <p:nvPr/>
          </p:nvSpPr>
          <p:spPr>
            <a:xfrm flipH="1">
              <a:off x="6563427" y="1182588"/>
              <a:ext cx="373415" cy="233235"/>
            </a:xfrm>
            <a:custGeom>
              <a:rect b="b" l="l" r="r" t="t"/>
              <a:pathLst>
                <a:path extrusionOk="0" h="5444" w="8716">
                  <a:moveTo>
                    <a:pt x="8143" y="0"/>
                  </a:moveTo>
                  <a:cubicBezTo>
                    <a:pt x="8107" y="0"/>
                    <a:pt x="8070" y="7"/>
                    <a:pt x="8034" y="21"/>
                  </a:cubicBezTo>
                  <a:lnTo>
                    <a:pt x="7864" y="93"/>
                  </a:lnTo>
                  <a:lnTo>
                    <a:pt x="5112" y="1220"/>
                  </a:lnTo>
                  <a:cubicBezTo>
                    <a:pt x="5020" y="1260"/>
                    <a:pt x="4928" y="1319"/>
                    <a:pt x="4856" y="1391"/>
                  </a:cubicBezTo>
                  <a:cubicBezTo>
                    <a:pt x="4673" y="1581"/>
                    <a:pt x="4463" y="1731"/>
                    <a:pt x="4221" y="1830"/>
                  </a:cubicBezTo>
                  <a:lnTo>
                    <a:pt x="4201" y="1843"/>
                  </a:lnTo>
                  <a:cubicBezTo>
                    <a:pt x="3980" y="1929"/>
                    <a:pt x="3736" y="1974"/>
                    <a:pt x="3496" y="1974"/>
                  </a:cubicBezTo>
                  <a:cubicBezTo>
                    <a:pt x="3480" y="1974"/>
                    <a:pt x="3464" y="1974"/>
                    <a:pt x="3447" y="1974"/>
                  </a:cubicBezTo>
                  <a:cubicBezTo>
                    <a:pt x="3437" y="1973"/>
                    <a:pt x="3426" y="1973"/>
                    <a:pt x="3415" y="1973"/>
                  </a:cubicBezTo>
                  <a:cubicBezTo>
                    <a:pt x="3321" y="1973"/>
                    <a:pt x="3228" y="1998"/>
                    <a:pt x="3140" y="2033"/>
                  </a:cubicBezTo>
                  <a:lnTo>
                    <a:pt x="387" y="3160"/>
                  </a:lnTo>
                  <a:lnTo>
                    <a:pt x="217" y="3232"/>
                  </a:lnTo>
                  <a:cubicBezTo>
                    <a:pt x="73" y="3291"/>
                    <a:pt x="1" y="3455"/>
                    <a:pt x="60" y="3605"/>
                  </a:cubicBezTo>
                  <a:cubicBezTo>
                    <a:pt x="104" y="3714"/>
                    <a:pt x="211" y="3778"/>
                    <a:pt x="323" y="3778"/>
                  </a:cubicBezTo>
                  <a:cubicBezTo>
                    <a:pt x="360" y="3778"/>
                    <a:pt x="397" y="3771"/>
                    <a:pt x="433" y="3756"/>
                  </a:cubicBezTo>
                  <a:cubicBezTo>
                    <a:pt x="456" y="3747"/>
                    <a:pt x="479" y="3742"/>
                    <a:pt x="503" y="3742"/>
                  </a:cubicBezTo>
                  <a:cubicBezTo>
                    <a:pt x="575" y="3742"/>
                    <a:pt x="646" y="3785"/>
                    <a:pt x="676" y="3854"/>
                  </a:cubicBezTo>
                  <a:lnTo>
                    <a:pt x="846" y="4280"/>
                  </a:lnTo>
                  <a:cubicBezTo>
                    <a:pt x="1144" y="5005"/>
                    <a:pt x="1847" y="5443"/>
                    <a:pt x="2589" y="5443"/>
                  </a:cubicBezTo>
                  <a:cubicBezTo>
                    <a:pt x="2827" y="5443"/>
                    <a:pt x="3069" y="5398"/>
                    <a:pt x="3303" y="5303"/>
                  </a:cubicBezTo>
                  <a:cubicBezTo>
                    <a:pt x="4260" y="4909"/>
                    <a:pt x="4725" y="3809"/>
                    <a:pt x="4326" y="2845"/>
                  </a:cubicBezTo>
                  <a:lnTo>
                    <a:pt x="4306" y="2786"/>
                  </a:lnTo>
                  <a:cubicBezTo>
                    <a:pt x="4247" y="2649"/>
                    <a:pt x="4312" y="2485"/>
                    <a:pt x="4457" y="2426"/>
                  </a:cubicBezTo>
                  <a:cubicBezTo>
                    <a:pt x="4489" y="2414"/>
                    <a:pt x="4522" y="2408"/>
                    <a:pt x="4555" y="2408"/>
                  </a:cubicBezTo>
                  <a:cubicBezTo>
                    <a:pt x="4665" y="2408"/>
                    <a:pt x="4772" y="2471"/>
                    <a:pt x="4817" y="2577"/>
                  </a:cubicBezTo>
                  <a:lnTo>
                    <a:pt x="4837" y="2636"/>
                  </a:lnTo>
                  <a:cubicBezTo>
                    <a:pt x="5139" y="3365"/>
                    <a:pt x="5844" y="3805"/>
                    <a:pt x="6584" y="3805"/>
                  </a:cubicBezTo>
                  <a:cubicBezTo>
                    <a:pt x="6821" y="3805"/>
                    <a:pt x="7062" y="3760"/>
                    <a:pt x="7294" y="3664"/>
                  </a:cubicBezTo>
                  <a:cubicBezTo>
                    <a:pt x="8257" y="3271"/>
                    <a:pt x="8716" y="2170"/>
                    <a:pt x="8323" y="1207"/>
                  </a:cubicBezTo>
                  <a:lnTo>
                    <a:pt x="8152" y="788"/>
                  </a:lnTo>
                  <a:cubicBezTo>
                    <a:pt x="8113" y="696"/>
                    <a:pt x="8152" y="591"/>
                    <a:pt x="8244" y="552"/>
                  </a:cubicBezTo>
                  <a:cubicBezTo>
                    <a:pt x="8388" y="493"/>
                    <a:pt x="8467" y="322"/>
                    <a:pt x="8408" y="178"/>
                  </a:cubicBezTo>
                  <a:cubicBezTo>
                    <a:pt x="8363" y="68"/>
                    <a:pt x="8257" y="0"/>
                    <a:pt x="8143" y="0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0"/>
            <p:cNvSpPr/>
            <p:nvPr/>
          </p:nvSpPr>
          <p:spPr>
            <a:xfrm flipH="1">
              <a:off x="6578290" y="1219133"/>
              <a:ext cx="148835" cy="115632"/>
            </a:xfrm>
            <a:custGeom>
              <a:rect b="b" l="l" r="r" t="t"/>
              <a:pathLst>
                <a:path extrusionOk="0" h="2699" w="3474">
                  <a:moveTo>
                    <a:pt x="2298" y="1"/>
                  </a:moveTo>
                  <a:cubicBezTo>
                    <a:pt x="2185" y="1"/>
                    <a:pt x="2070" y="22"/>
                    <a:pt x="1960" y="66"/>
                  </a:cubicBezTo>
                  <a:lnTo>
                    <a:pt x="446" y="688"/>
                  </a:lnTo>
                  <a:cubicBezTo>
                    <a:pt x="145" y="813"/>
                    <a:pt x="1" y="1154"/>
                    <a:pt x="125" y="1455"/>
                  </a:cubicBezTo>
                  <a:lnTo>
                    <a:pt x="256" y="1783"/>
                  </a:lnTo>
                  <a:cubicBezTo>
                    <a:pt x="495" y="2353"/>
                    <a:pt x="1045" y="2699"/>
                    <a:pt x="1625" y="2699"/>
                  </a:cubicBezTo>
                  <a:cubicBezTo>
                    <a:pt x="1811" y="2699"/>
                    <a:pt x="2000" y="2663"/>
                    <a:pt x="2183" y="2589"/>
                  </a:cubicBezTo>
                  <a:lnTo>
                    <a:pt x="2425" y="2490"/>
                  </a:lnTo>
                  <a:cubicBezTo>
                    <a:pt x="3133" y="2202"/>
                    <a:pt x="3474" y="1389"/>
                    <a:pt x="3185" y="682"/>
                  </a:cubicBezTo>
                  <a:lnTo>
                    <a:pt x="3139" y="557"/>
                  </a:lnTo>
                  <a:cubicBezTo>
                    <a:pt x="2995" y="209"/>
                    <a:pt x="2655" y="1"/>
                    <a:pt x="2298" y="1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0"/>
            <p:cNvSpPr/>
            <p:nvPr/>
          </p:nvSpPr>
          <p:spPr>
            <a:xfrm flipH="1">
              <a:off x="6747306" y="1284598"/>
              <a:ext cx="145750" cy="120859"/>
            </a:xfrm>
            <a:custGeom>
              <a:rect b="b" l="l" r="r" t="t"/>
              <a:pathLst>
                <a:path extrusionOk="0" h="2821" w="3402">
                  <a:moveTo>
                    <a:pt x="2414" y="0"/>
                  </a:moveTo>
                  <a:cubicBezTo>
                    <a:pt x="2339" y="0"/>
                    <a:pt x="2263" y="15"/>
                    <a:pt x="2190" y="45"/>
                  </a:cubicBezTo>
                  <a:lnTo>
                    <a:pt x="676" y="667"/>
                  </a:lnTo>
                  <a:lnTo>
                    <a:pt x="676" y="661"/>
                  </a:lnTo>
                  <a:cubicBezTo>
                    <a:pt x="217" y="851"/>
                    <a:pt x="1" y="1375"/>
                    <a:pt x="184" y="1840"/>
                  </a:cubicBezTo>
                  <a:lnTo>
                    <a:pt x="237" y="1958"/>
                  </a:lnTo>
                  <a:cubicBezTo>
                    <a:pt x="456" y="2495"/>
                    <a:pt x="976" y="2821"/>
                    <a:pt x="1524" y="2821"/>
                  </a:cubicBezTo>
                  <a:cubicBezTo>
                    <a:pt x="1698" y="2821"/>
                    <a:pt x="1875" y="2788"/>
                    <a:pt x="2045" y="2718"/>
                  </a:cubicBezTo>
                  <a:lnTo>
                    <a:pt x="2288" y="2614"/>
                  </a:lnTo>
                  <a:cubicBezTo>
                    <a:pt x="3041" y="2306"/>
                    <a:pt x="3402" y="1447"/>
                    <a:pt x="3087" y="694"/>
                  </a:cubicBezTo>
                  <a:lnTo>
                    <a:pt x="2956" y="366"/>
                  </a:lnTo>
                  <a:cubicBezTo>
                    <a:pt x="2862" y="138"/>
                    <a:pt x="2644" y="0"/>
                    <a:pt x="2414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0"/>
            <p:cNvSpPr/>
            <p:nvPr/>
          </p:nvSpPr>
          <p:spPr>
            <a:xfrm flipH="1">
              <a:off x="6729365" y="1698296"/>
              <a:ext cx="592126" cy="333572"/>
            </a:xfrm>
            <a:custGeom>
              <a:rect b="b" l="l" r="r" t="t"/>
              <a:pathLst>
                <a:path extrusionOk="0" h="7786" w="13821">
                  <a:moveTo>
                    <a:pt x="9955" y="1"/>
                  </a:moveTo>
                  <a:cubicBezTo>
                    <a:pt x="9302" y="1"/>
                    <a:pt x="8642" y="166"/>
                    <a:pt x="8067" y="483"/>
                  </a:cubicBezTo>
                  <a:cubicBezTo>
                    <a:pt x="6718" y="1217"/>
                    <a:pt x="4826" y="1294"/>
                    <a:pt x="4087" y="1294"/>
                  </a:cubicBezTo>
                  <a:cubicBezTo>
                    <a:pt x="3890" y="1294"/>
                    <a:pt x="3775" y="1289"/>
                    <a:pt x="3775" y="1289"/>
                  </a:cubicBezTo>
                  <a:cubicBezTo>
                    <a:pt x="3775" y="1289"/>
                    <a:pt x="2929" y="1243"/>
                    <a:pt x="1566" y="1040"/>
                  </a:cubicBezTo>
                  <a:cubicBezTo>
                    <a:pt x="1512" y="1032"/>
                    <a:pt x="1462" y="1028"/>
                    <a:pt x="1416" y="1028"/>
                  </a:cubicBezTo>
                  <a:cubicBezTo>
                    <a:pt x="660" y="1028"/>
                    <a:pt x="1009" y="2036"/>
                    <a:pt x="1009" y="2036"/>
                  </a:cubicBezTo>
                  <a:cubicBezTo>
                    <a:pt x="1009" y="2036"/>
                    <a:pt x="0" y="2062"/>
                    <a:pt x="118" y="2946"/>
                  </a:cubicBezTo>
                  <a:cubicBezTo>
                    <a:pt x="230" y="3838"/>
                    <a:pt x="1095" y="4585"/>
                    <a:pt x="1095" y="4585"/>
                  </a:cubicBezTo>
                  <a:cubicBezTo>
                    <a:pt x="1095" y="4585"/>
                    <a:pt x="629" y="4827"/>
                    <a:pt x="859" y="5482"/>
                  </a:cubicBezTo>
                  <a:cubicBezTo>
                    <a:pt x="1078" y="6110"/>
                    <a:pt x="2093" y="7786"/>
                    <a:pt x="6918" y="7786"/>
                  </a:cubicBezTo>
                  <a:cubicBezTo>
                    <a:pt x="7128" y="7786"/>
                    <a:pt x="7344" y="7782"/>
                    <a:pt x="7569" y="7776"/>
                  </a:cubicBezTo>
                  <a:cubicBezTo>
                    <a:pt x="13086" y="7619"/>
                    <a:pt x="13820" y="4106"/>
                    <a:pt x="13021" y="2023"/>
                  </a:cubicBezTo>
                  <a:cubicBezTo>
                    <a:pt x="12491" y="638"/>
                    <a:pt x="11237" y="1"/>
                    <a:pt x="9955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0"/>
            <p:cNvSpPr/>
            <p:nvPr/>
          </p:nvSpPr>
          <p:spPr>
            <a:xfrm flipH="1">
              <a:off x="6501815" y="1325326"/>
              <a:ext cx="230750" cy="198918"/>
            </a:xfrm>
            <a:custGeom>
              <a:rect b="b" l="l" r="r" t="t"/>
              <a:pathLst>
                <a:path extrusionOk="0" h="4643" w="5386">
                  <a:moveTo>
                    <a:pt x="4928" y="1"/>
                  </a:moveTo>
                  <a:cubicBezTo>
                    <a:pt x="4806" y="1"/>
                    <a:pt x="4651" y="54"/>
                    <a:pt x="4463" y="172"/>
                  </a:cubicBezTo>
                  <a:cubicBezTo>
                    <a:pt x="3981" y="478"/>
                    <a:pt x="3394" y="734"/>
                    <a:pt x="2762" y="734"/>
                  </a:cubicBezTo>
                  <a:cubicBezTo>
                    <a:pt x="2233" y="734"/>
                    <a:pt x="1674" y="554"/>
                    <a:pt x="1121" y="73"/>
                  </a:cubicBezTo>
                  <a:cubicBezTo>
                    <a:pt x="1121" y="73"/>
                    <a:pt x="1116" y="73"/>
                    <a:pt x="1108" y="73"/>
                  </a:cubicBezTo>
                  <a:cubicBezTo>
                    <a:pt x="1012" y="73"/>
                    <a:pt x="430" y="101"/>
                    <a:pt x="400" y="774"/>
                  </a:cubicBezTo>
                  <a:cubicBezTo>
                    <a:pt x="367" y="1515"/>
                    <a:pt x="623" y="1757"/>
                    <a:pt x="367" y="2393"/>
                  </a:cubicBezTo>
                  <a:cubicBezTo>
                    <a:pt x="112" y="3029"/>
                    <a:pt x="138" y="3284"/>
                    <a:pt x="413" y="3455"/>
                  </a:cubicBezTo>
                  <a:cubicBezTo>
                    <a:pt x="413" y="3455"/>
                    <a:pt x="0" y="4254"/>
                    <a:pt x="636" y="4437"/>
                  </a:cubicBezTo>
                  <a:cubicBezTo>
                    <a:pt x="727" y="4464"/>
                    <a:pt x="804" y="4475"/>
                    <a:pt x="873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5"/>
                  </a:cubicBezTo>
                  <a:cubicBezTo>
                    <a:pt x="3360" y="4335"/>
                    <a:pt x="4058" y="4643"/>
                    <a:pt x="4372" y="4643"/>
                  </a:cubicBezTo>
                  <a:cubicBezTo>
                    <a:pt x="4452" y="4643"/>
                    <a:pt x="4507" y="4623"/>
                    <a:pt x="4535" y="4575"/>
                  </a:cubicBezTo>
                  <a:cubicBezTo>
                    <a:pt x="4679" y="4339"/>
                    <a:pt x="4227" y="3520"/>
                    <a:pt x="3532" y="3160"/>
                  </a:cubicBezTo>
                  <a:cubicBezTo>
                    <a:pt x="4161" y="2812"/>
                    <a:pt x="4666" y="2268"/>
                    <a:pt x="4967" y="1620"/>
                  </a:cubicBezTo>
                  <a:cubicBezTo>
                    <a:pt x="5386" y="741"/>
                    <a:pt x="5385" y="1"/>
                    <a:pt x="4928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0"/>
            <p:cNvSpPr/>
            <p:nvPr/>
          </p:nvSpPr>
          <p:spPr>
            <a:xfrm flipH="1">
              <a:off x="6504215" y="1325213"/>
              <a:ext cx="225994" cy="153505"/>
            </a:xfrm>
            <a:custGeom>
              <a:rect b="b" l="l" r="r" t="t"/>
              <a:pathLst>
                <a:path extrusionOk="0" h="3583" w="5275">
                  <a:moveTo>
                    <a:pt x="4817" y="1"/>
                  </a:moveTo>
                  <a:cubicBezTo>
                    <a:pt x="4695" y="1"/>
                    <a:pt x="4540" y="54"/>
                    <a:pt x="4352" y="172"/>
                  </a:cubicBezTo>
                  <a:cubicBezTo>
                    <a:pt x="3870" y="478"/>
                    <a:pt x="3283" y="734"/>
                    <a:pt x="2651" y="734"/>
                  </a:cubicBezTo>
                  <a:cubicBezTo>
                    <a:pt x="2122" y="734"/>
                    <a:pt x="1563" y="554"/>
                    <a:pt x="1010" y="73"/>
                  </a:cubicBezTo>
                  <a:cubicBezTo>
                    <a:pt x="1010" y="73"/>
                    <a:pt x="1005" y="73"/>
                    <a:pt x="997" y="73"/>
                  </a:cubicBezTo>
                  <a:cubicBezTo>
                    <a:pt x="902" y="73"/>
                    <a:pt x="325" y="101"/>
                    <a:pt x="289" y="774"/>
                  </a:cubicBezTo>
                  <a:cubicBezTo>
                    <a:pt x="256" y="1515"/>
                    <a:pt x="512" y="1757"/>
                    <a:pt x="256" y="2393"/>
                  </a:cubicBezTo>
                  <a:cubicBezTo>
                    <a:pt x="1" y="3029"/>
                    <a:pt x="33" y="3284"/>
                    <a:pt x="302" y="3455"/>
                  </a:cubicBezTo>
                  <a:lnTo>
                    <a:pt x="302" y="3461"/>
                  </a:lnTo>
                  <a:cubicBezTo>
                    <a:pt x="462" y="3525"/>
                    <a:pt x="721" y="3583"/>
                    <a:pt x="1148" y="3583"/>
                  </a:cubicBezTo>
                  <a:cubicBezTo>
                    <a:pt x="1333" y="3583"/>
                    <a:pt x="1549" y="3572"/>
                    <a:pt x="1803" y="3546"/>
                  </a:cubicBezTo>
                  <a:cubicBezTo>
                    <a:pt x="2641" y="3455"/>
                    <a:pt x="3172" y="3284"/>
                    <a:pt x="3474" y="3133"/>
                  </a:cubicBezTo>
                  <a:cubicBezTo>
                    <a:pt x="4076" y="2780"/>
                    <a:pt x="4561" y="2249"/>
                    <a:pt x="4856" y="1620"/>
                  </a:cubicBezTo>
                  <a:cubicBezTo>
                    <a:pt x="5275" y="741"/>
                    <a:pt x="5274" y="1"/>
                    <a:pt x="4817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39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Plus She’s Smart</a:t>
            </a:r>
            <a:endParaRPr/>
          </a:p>
        </p:txBody>
      </p:sp>
      <p:sp>
        <p:nvSpPr>
          <p:cNvPr id="1082" name="Google Shape;1082;p39"/>
          <p:cNvSpPr txBox="1"/>
          <p:nvPr>
            <p:ph idx="1" type="subTitle"/>
          </p:nvPr>
        </p:nvSpPr>
        <p:spPr>
          <a:xfrm>
            <a:off x="4336825" y="1901650"/>
            <a:ext cx="4093800" cy="20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used WP2FA, Defender, WooCommerce and some editing plugins.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is stored in Wordpress databases systems using encrypted credentials and the products and stock management data is managed using WooCommerce.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39"/>
          <p:cNvSpPr/>
          <p:nvPr>
            <p:ph idx="2" type="pic"/>
          </p:nvPr>
        </p:nvSpPr>
        <p:spPr>
          <a:xfrm>
            <a:off x="1229825" y="1551975"/>
            <a:ext cx="1957200" cy="2746500"/>
          </a:xfrm>
          <a:prstGeom prst="rect">
            <a:avLst/>
          </a:prstGeom>
        </p:spPr>
      </p:sp>
      <p:pic>
        <p:nvPicPr>
          <p:cNvPr id="1084" name="Google Shape;108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017725"/>
            <a:ext cx="3440076" cy="34400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5" name="Google Shape;1085;p39"/>
          <p:cNvGrpSpPr/>
          <p:nvPr/>
        </p:nvGrpSpPr>
        <p:grpSpPr>
          <a:xfrm flipH="1">
            <a:off x="7334554" y="3541826"/>
            <a:ext cx="1096214" cy="1054487"/>
            <a:chOff x="6801225" y="1423711"/>
            <a:chExt cx="1096214" cy="1054487"/>
          </a:xfrm>
        </p:grpSpPr>
        <p:sp>
          <p:nvSpPr>
            <p:cNvPr id="1086" name="Google Shape;1086;p39"/>
            <p:cNvSpPr/>
            <p:nvPr/>
          </p:nvSpPr>
          <p:spPr>
            <a:xfrm>
              <a:off x="6801225" y="1423973"/>
              <a:ext cx="1096214" cy="1054225"/>
            </a:xfrm>
            <a:custGeom>
              <a:rect b="b" l="l" r="r" t="t"/>
              <a:pathLst>
                <a:path extrusionOk="0" h="24167" w="25131">
                  <a:moveTo>
                    <a:pt x="9176" y="9513"/>
                  </a:moveTo>
                  <a:cubicBezTo>
                    <a:pt x="9656" y="9513"/>
                    <a:pt x="10086" y="9790"/>
                    <a:pt x="10086" y="9790"/>
                  </a:cubicBezTo>
                  <a:cubicBezTo>
                    <a:pt x="10086" y="9790"/>
                    <a:pt x="10204" y="10399"/>
                    <a:pt x="9529" y="10786"/>
                  </a:cubicBezTo>
                  <a:cubicBezTo>
                    <a:pt x="9202" y="10970"/>
                    <a:pt x="8895" y="11039"/>
                    <a:pt x="8616" y="11039"/>
                  </a:cubicBezTo>
                  <a:cubicBezTo>
                    <a:pt x="7742" y="11039"/>
                    <a:pt x="7150" y="10353"/>
                    <a:pt x="7150" y="10353"/>
                  </a:cubicBezTo>
                  <a:lnTo>
                    <a:pt x="7150" y="10353"/>
                  </a:lnTo>
                  <a:cubicBezTo>
                    <a:pt x="7250" y="10364"/>
                    <a:pt x="7340" y="10369"/>
                    <a:pt x="7423" y="10369"/>
                  </a:cubicBezTo>
                  <a:cubicBezTo>
                    <a:pt x="8372" y="10369"/>
                    <a:pt x="8305" y="9729"/>
                    <a:pt x="8854" y="9560"/>
                  </a:cubicBezTo>
                  <a:cubicBezTo>
                    <a:pt x="8961" y="9527"/>
                    <a:pt x="9070" y="9513"/>
                    <a:pt x="9176" y="9513"/>
                  </a:cubicBezTo>
                  <a:close/>
                  <a:moveTo>
                    <a:pt x="10014" y="11651"/>
                  </a:moveTo>
                  <a:cubicBezTo>
                    <a:pt x="10014" y="11670"/>
                    <a:pt x="10007" y="11690"/>
                    <a:pt x="10000" y="11716"/>
                  </a:cubicBezTo>
                  <a:cubicBezTo>
                    <a:pt x="9418" y="12331"/>
                    <a:pt x="8530" y="12595"/>
                    <a:pt x="7494" y="12595"/>
                  </a:cubicBezTo>
                  <a:cubicBezTo>
                    <a:pt x="7469" y="12595"/>
                    <a:pt x="7444" y="12595"/>
                    <a:pt x="7419" y="12594"/>
                  </a:cubicBezTo>
                  <a:lnTo>
                    <a:pt x="7130" y="11703"/>
                  </a:lnTo>
                  <a:lnTo>
                    <a:pt x="7130" y="11703"/>
                  </a:lnTo>
                  <a:cubicBezTo>
                    <a:pt x="7478" y="11887"/>
                    <a:pt x="7858" y="11998"/>
                    <a:pt x="8244" y="12031"/>
                  </a:cubicBezTo>
                  <a:cubicBezTo>
                    <a:pt x="7910" y="12326"/>
                    <a:pt x="7864" y="12568"/>
                    <a:pt x="7864" y="12568"/>
                  </a:cubicBezTo>
                  <a:cubicBezTo>
                    <a:pt x="8054" y="12339"/>
                    <a:pt x="8297" y="12155"/>
                    <a:pt x="8572" y="12031"/>
                  </a:cubicBezTo>
                  <a:cubicBezTo>
                    <a:pt x="8827" y="12018"/>
                    <a:pt x="9076" y="11972"/>
                    <a:pt x="9319" y="11893"/>
                  </a:cubicBezTo>
                  <a:cubicBezTo>
                    <a:pt x="9457" y="11847"/>
                    <a:pt x="9594" y="11795"/>
                    <a:pt x="9725" y="11736"/>
                  </a:cubicBezTo>
                  <a:cubicBezTo>
                    <a:pt x="9823" y="11710"/>
                    <a:pt x="9922" y="11684"/>
                    <a:pt x="10014" y="11651"/>
                  </a:cubicBezTo>
                  <a:close/>
                  <a:moveTo>
                    <a:pt x="13804" y="1"/>
                  </a:moveTo>
                  <a:cubicBezTo>
                    <a:pt x="11926" y="1"/>
                    <a:pt x="10071" y="566"/>
                    <a:pt x="9076" y="2706"/>
                  </a:cubicBezTo>
                  <a:cubicBezTo>
                    <a:pt x="7962" y="5118"/>
                    <a:pt x="8683" y="7110"/>
                    <a:pt x="9260" y="8132"/>
                  </a:cubicBezTo>
                  <a:cubicBezTo>
                    <a:pt x="9103" y="8100"/>
                    <a:pt x="8943" y="8084"/>
                    <a:pt x="8783" y="8084"/>
                  </a:cubicBezTo>
                  <a:cubicBezTo>
                    <a:pt x="8616" y="8084"/>
                    <a:pt x="8448" y="8102"/>
                    <a:pt x="8284" y="8139"/>
                  </a:cubicBezTo>
                  <a:cubicBezTo>
                    <a:pt x="8284" y="8139"/>
                    <a:pt x="8808" y="8289"/>
                    <a:pt x="8978" y="8486"/>
                  </a:cubicBezTo>
                  <a:cubicBezTo>
                    <a:pt x="8775" y="8545"/>
                    <a:pt x="8572" y="8623"/>
                    <a:pt x="8382" y="8728"/>
                  </a:cubicBezTo>
                  <a:cubicBezTo>
                    <a:pt x="8310" y="8754"/>
                    <a:pt x="8244" y="8794"/>
                    <a:pt x="8179" y="8827"/>
                  </a:cubicBezTo>
                  <a:cubicBezTo>
                    <a:pt x="7780" y="9009"/>
                    <a:pt x="7429" y="9057"/>
                    <a:pt x="7170" y="9057"/>
                  </a:cubicBezTo>
                  <a:cubicBezTo>
                    <a:pt x="6880" y="9057"/>
                    <a:pt x="6704" y="8997"/>
                    <a:pt x="6704" y="8997"/>
                  </a:cubicBezTo>
                  <a:lnTo>
                    <a:pt x="6704" y="8997"/>
                  </a:lnTo>
                  <a:cubicBezTo>
                    <a:pt x="6704" y="8997"/>
                    <a:pt x="6933" y="9220"/>
                    <a:pt x="7514" y="9220"/>
                  </a:cubicBezTo>
                  <a:cubicBezTo>
                    <a:pt x="7570" y="9220"/>
                    <a:pt x="7630" y="9218"/>
                    <a:pt x="7694" y="9213"/>
                  </a:cubicBezTo>
                  <a:lnTo>
                    <a:pt x="7694" y="9213"/>
                  </a:lnTo>
                  <a:cubicBezTo>
                    <a:pt x="7014" y="9780"/>
                    <a:pt x="6412" y="10014"/>
                    <a:pt x="5948" y="10014"/>
                  </a:cubicBezTo>
                  <a:cubicBezTo>
                    <a:pt x="5929" y="10014"/>
                    <a:pt x="5910" y="10013"/>
                    <a:pt x="5892" y="10013"/>
                  </a:cubicBezTo>
                  <a:cubicBezTo>
                    <a:pt x="5889" y="10013"/>
                    <a:pt x="5886" y="10012"/>
                    <a:pt x="5883" y="10012"/>
                  </a:cubicBezTo>
                  <a:cubicBezTo>
                    <a:pt x="5666" y="10012"/>
                    <a:pt x="5546" y="10264"/>
                    <a:pt x="5676" y="10432"/>
                  </a:cubicBezTo>
                  <a:cubicBezTo>
                    <a:pt x="6010" y="10878"/>
                    <a:pt x="6416" y="11258"/>
                    <a:pt x="6875" y="11566"/>
                  </a:cubicBezTo>
                  <a:lnTo>
                    <a:pt x="7209" y="12601"/>
                  </a:lnTo>
                  <a:cubicBezTo>
                    <a:pt x="6501" y="12562"/>
                    <a:pt x="5793" y="12444"/>
                    <a:pt x="5112" y="12247"/>
                  </a:cubicBezTo>
                  <a:cubicBezTo>
                    <a:pt x="3002" y="11670"/>
                    <a:pt x="2661" y="11212"/>
                    <a:pt x="2183" y="10760"/>
                  </a:cubicBezTo>
                  <a:cubicBezTo>
                    <a:pt x="1947" y="10536"/>
                    <a:pt x="1729" y="10418"/>
                    <a:pt x="1530" y="10418"/>
                  </a:cubicBezTo>
                  <a:cubicBezTo>
                    <a:pt x="858" y="10418"/>
                    <a:pt x="407" y="11770"/>
                    <a:pt x="230" y="14927"/>
                  </a:cubicBezTo>
                  <a:cubicBezTo>
                    <a:pt x="1" y="18951"/>
                    <a:pt x="1056" y="21447"/>
                    <a:pt x="4378" y="22994"/>
                  </a:cubicBezTo>
                  <a:cubicBezTo>
                    <a:pt x="6243" y="23860"/>
                    <a:pt x="9285" y="24167"/>
                    <a:pt x="12383" y="24167"/>
                  </a:cubicBezTo>
                  <a:cubicBezTo>
                    <a:pt x="14816" y="24167"/>
                    <a:pt x="17283" y="23978"/>
                    <a:pt x="19240" y="23721"/>
                  </a:cubicBezTo>
                  <a:cubicBezTo>
                    <a:pt x="24056" y="23079"/>
                    <a:pt x="25131" y="20084"/>
                    <a:pt x="24679" y="17365"/>
                  </a:cubicBezTo>
                  <a:cubicBezTo>
                    <a:pt x="24331" y="15281"/>
                    <a:pt x="22064" y="13473"/>
                    <a:pt x="20052" y="12549"/>
                  </a:cubicBezTo>
                  <a:cubicBezTo>
                    <a:pt x="18827" y="11992"/>
                    <a:pt x="18336" y="11389"/>
                    <a:pt x="18237" y="10766"/>
                  </a:cubicBezTo>
                  <a:cubicBezTo>
                    <a:pt x="18159" y="10281"/>
                    <a:pt x="18382" y="9836"/>
                    <a:pt x="18526" y="9619"/>
                  </a:cubicBezTo>
                  <a:cubicBezTo>
                    <a:pt x="18821" y="9259"/>
                    <a:pt x="19076" y="8879"/>
                    <a:pt x="19286" y="8466"/>
                  </a:cubicBezTo>
                  <a:cubicBezTo>
                    <a:pt x="19303" y="8467"/>
                    <a:pt x="19319" y="8468"/>
                    <a:pt x="19336" y="8468"/>
                  </a:cubicBezTo>
                  <a:cubicBezTo>
                    <a:pt x="19693" y="8468"/>
                    <a:pt x="19843" y="8183"/>
                    <a:pt x="20506" y="8183"/>
                  </a:cubicBezTo>
                  <a:cubicBezTo>
                    <a:pt x="20618" y="8183"/>
                    <a:pt x="20746" y="8191"/>
                    <a:pt x="20891" y="8211"/>
                  </a:cubicBezTo>
                  <a:cubicBezTo>
                    <a:pt x="21827" y="8331"/>
                    <a:pt x="22529" y="8639"/>
                    <a:pt x="22845" y="8639"/>
                  </a:cubicBezTo>
                  <a:cubicBezTo>
                    <a:pt x="22925" y="8639"/>
                    <a:pt x="22980" y="8619"/>
                    <a:pt x="23008" y="8571"/>
                  </a:cubicBezTo>
                  <a:cubicBezTo>
                    <a:pt x="23145" y="8335"/>
                    <a:pt x="22693" y="7516"/>
                    <a:pt x="21999" y="7156"/>
                  </a:cubicBezTo>
                  <a:lnTo>
                    <a:pt x="22051" y="7129"/>
                  </a:lnTo>
                  <a:lnTo>
                    <a:pt x="22090" y="7103"/>
                  </a:lnTo>
                  <a:lnTo>
                    <a:pt x="22136" y="7077"/>
                  </a:lnTo>
                  <a:lnTo>
                    <a:pt x="22143" y="7077"/>
                  </a:lnTo>
                  <a:lnTo>
                    <a:pt x="22202" y="7038"/>
                  </a:lnTo>
                  <a:lnTo>
                    <a:pt x="22215" y="7031"/>
                  </a:lnTo>
                  <a:lnTo>
                    <a:pt x="22274" y="6992"/>
                  </a:lnTo>
                  <a:lnTo>
                    <a:pt x="22287" y="6979"/>
                  </a:lnTo>
                  <a:lnTo>
                    <a:pt x="22359" y="6926"/>
                  </a:lnTo>
                  <a:lnTo>
                    <a:pt x="22366" y="6920"/>
                  </a:lnTo>
                  <a:lnTo>
                    <a:pt x="22438" y="6867"/>
                  </a:lnTo>
                  <a:lnTo>
                    <a:pt x="22457" y="6854"/>
                  </a:lnTo>
                  <a:cubicBezTo>
                    <a:pt x="22484" y="6835"/>
                    <a:pt x="22510" y="6815"/>
                    <a:pt x="22536" y="6789"/>
                  </a:cubicBezTo>
                  <a:lnTo>
                    <a:pt x="22556" y="6769"/>
                  </a:lnTo>
                  <a:cubicBezTo>
                    <a:pt x="22582" y="6749"/>
                    <a:pt x="22608" y="6723"/>
                    <a:pt x="22634" y="6697"/>
                  </a:cubicBezTo>
                  <a:lnTo>
                    <a:pt x="22654" y="6684"/>
                  </a:lnTo>
                  <a:cubicBezTo>
                    <a:pt x="22680" y="6658"/>
                    <a:pt x="22706" y="6631"/>
                    <a:pt x="22733" y="6605"/>
                  </a:cubicBezTo>
                  <a:cubicBezTo>
                    <a:pt x="22739" y="6599"/>
                    <a:pt x="22746" y="6599"/>
                    <a:pt x="22746" y="6592"/>
                  </a:cubicBezTo>
                  <a:lnTo>
                    <a:pt x="22837" y="6500"/>
                  </a:lnTo>
                  <a:lnTo>
                    <a:pt x="22857" y="6481"/>
                  </a:lnTo>
                  <a:cubicBezTo>
                    <a:pt x="22883" y="6448"/>
                    <a:pt x="22910" y="6415"/>
                    <a:pt x="22942" y="6382"/>
                  </a:cubicBezTo>
                  <a:lnTo>
                    <a:pt x="22962" y="6356"/>
                  </a:lnTo>
                  <a:cubicBezTo>
                    <a:pt x="22988" y="6323"/>
                    <a:pt x="23021" y="6284"/>
                    <a:pt x="23047" y="6245"/>
                  </a:cubicBezTo>
                  <a:lnTo>
                    <a:pt x="23060" y="6232"/>
                  </a:lnTo>
                  <a:cubicBezTo>
                    <a:pt x="23086" y="6192"/>
                    <a:pt x="23119" y="6153"/>
                    <a:pt x="23139" y="6114"/>
                  </a:cubicBezTo>
                  <a:cubicBezTo>
                    <a:pt x="23139" y="6107"/>
                    <a:pt x="23152" y="6101"/>
                    <a:pt x="23152" y="6094"/>
                  </a:cubicBezTo>
                  <a:cubicBezTo>
                    <a:pt x="23185" y="6055"/>
                    <a:pt x="23211" y="6009"/>
                    <a:pt x="23237" y="5963"/>
                  </a:cubicBezTo>
                  <a:lnTo>
                    <a:pt x="23250" y="5937"/>
                  </a:lnTo>
                  <a:cubicBezTo>
                    <a:pt x="23283" y="5891"/>
                    <a:pt x="23309" y="5845"/>
                    <a:pt x="23335" y="5799"/>
                  </a:cubicBezTo>
                  <a:cubicBezTo>
                    <a:pt x="23335" y="5786"/>
                    <a:pt x="23342" y="5780"/>
                    <a:pt x="23349" y="5773"/>
                  </a:cubicBezTo>
                  <a:cubicBezTo>
                    <a:pt x="23375" y="5721"/>
                    <a:pt x="23401" y="5668"/>
                    <a:pt x="23427" y="5616"/>
                  </a:cubicBezTo>
                  <a:cubicBezTo>
                    <a:pt x="23845" y="4743"/>
                    <a:pt x="23845" y="4001"/>
                    <a:pt x="23393" y="4001"/>
                  </a:cubicBezTo>
                  <a:cubicBezTo>
                    <a:pt x="23271" y="4001"/>
                    <a:pt x="23117" y="4055"/>
                    <a:pt x="22929" y="4174"/>
                  </a:cubicBezTo>
                  <a:cubicBezTo>
                    <a:pt x="22444" y="4477"/>
                    <a:pt x="21856" y="4732"/>
                    <a:pt x="21224" y="4732"/>
                  </a:cubicBezTo>
                  <a:cubicBezTo>
                    <a:pt x="20695" y="4732"/>
                    <a:pt x="20136" y="4553"/>
                    <a:pt x="19581" y="4076"/>
                  </a:cubicBezTo>
                  <a:cubicBezTo>
                    <a:pt x="19358" y="2981"/>
                    <a:pt x="18729" y="2018"/>
                    <a:pt x="17825" y="1363"/>
                  </a:cubicBezTo>
                  <a:cubicBezTo>
                    <a:pt x="17825" y="1363"/>
                    <a:pt x="16809" y="131"/>
                    <a:pt x="14293" y="13"/>
                  </a:cubicBezTo>
                  <a:cubicBezTo>
                    <a:pt x="14130" y="5"/>
                    <a:pt x="13967" y="1"/>
                    <a:pt x="13804" y="1"/>
                  </a:cubicBez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6801505" y="1423711"/>
              <a:ext cx="1095647" cy="1054138"/>
            </a:xfrm>
            <a:custGeom>
              <a:rect b="b" l="l" r="r" t="t"/>
              <a:pathLst>
                <a:path extrusionOk="0" h="24165" w="25118">
                  <a:moveTo>
                    <a:pt x="13799" y="0"/>
                  </a:moveTo>
                  <a:cubicBezTo>
                    <a:pt x="11923" y="0"/>
                    <a:pt x="10071" y="561"/>
                    <a:pt x="9083" y="2706"/>
                  </a:cubicBezTo>
                  <a:cubicBezTo>
                    <a:pt x="7563" y="5982"/>
                    <a:pt x="9437" y="8485"/>
                    <a:pt x="9738" y="8839"/>
                  </a:cubicBezTo>
                  <a:cubicBezTo>
                    <a:pt x="10564" y="9914"/>
                    <a:pt x="10741" y="10792"/>
                    <a:pt x="10138" y="11559"/>
                  </a:cubicBezTo>
                  <a:cubicBezTo>
                    <a:pt x="9557" y="12294"/>
                    <a:pt x="8605" y="12603"/>
                    <a:pt x="7475" y="12603"/>
                  </a:cubicBezTo>
                  <a:cubicBezTo>
                    <a:pt x="6742" y="12603"/>
                    <a:pt x="5935" y="12473"/>
                    <a:pt x="5105" y="12247"/>
                  </a:cubicBezTo>
                  <a:cubicBezTo>
                    <a:pt x="3002" y="11670"/>
                    <a:pt x="2655" y="11211"/>
                    <a:pt x="2183" y="10759"/>
                  </a:cubicBezTo>
                  <a:cubicBezTo>
                    <a:pt x="1946" y="10535"/>
                    <a:pt x="1728" y="10416"/>
                    <a:pt x="1528" y="10416"/>
                  </a:cubicBezTo>
                  <a:cubicBezTo>
                    <a:pt x="855" y="10416"/>
                    <a:pt x="400" y="11766"/>
                    <a:pt x="224" y="14927"/>
                  </a:cubicBezTo>
                  <a:cubicBezTo>
                    <a:pt x="1" y="18950"/>
                    <a:pt x="1049" y="21447"/>
                    <a:pt x="4378" y="22993"/>
                  </a:cubicBezTo>
                  <a:cubicBezTo>
                    <a:pt x="6242" y="23857"/>
                    <a:pt x="9293" y="24164"/>
                    <a:pt x="12398" y="24164"/>
                  </a:cubicBezTo>
                  <a:cubicBezTo>
                    <a:pt x="14826" y="24164"/>
                    <a:pt x="17287" y="23977"/>
                    <a:pt x="19240" y="23721"/>
                  </a:cubicBezTo>
                  <a:cubicBezTo>
                    <a:pt x="24043" y="23085"/>
                    <a:pt x="25118" y="20090"/>
                    <a:pt x="24672" y="17371"/>
                  </a:cubicBezTo>
                  <a:cubicBezTo>
                    <a:pt x="24325" y="15287"/>
                    <a:pt x="22058" y="13479"/>
                    <a:pt x="20039" y="12555"/>
                  </a:cubicBezTo>
                  <a:cubicBezTo>
                    <a:pt x="18820" y="11998"/>
                    <a:pt x="18329" y="11395"/>
                    <a:pt x="18231" y="10772"/>
                  </a:cubicBezTo>
                  <a:cubicBezTo>
                    <a:pt x="18152" y="10287"/>
                    <a:pt x="18375" y="9842"/>
                    <a:pt x="18519" y="9625"/>
                  </a:cubicBezTo>
                  <a:cubicBezTo>
                    <a:pt x="20138" y="7647"/>
                    <a:pt x="19928" y="5910"/>
                    <a:pt x="19600" y="4154"/>
                  </a:cubicBezTo>
                  <a:cubicBezTo>
                    <a:pt x="19384" y="3033"/>
                    <a:pt x="18748" y="2031"/>
                    <a:pt x="17824" y="1369"/>
                  </a:cubicBezTo>
                  <a:cubicBezTo>
                    <a:pt x="17824" y="1369"/>
                    <a:pt x="16809" y="130"/>
                    <a:pt x="14292" y="12"/>
                  </a:cubicBezTo>
                  <a:cubicBezTo>
                    <a:pt x="14128" y="5"/>
                    <a:pt x="13964" y="0"/>
                    <a:pt x="13799" y="0"/>
                  </a:cubicBez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7533276" y="1443384"/>
              <a:ext cx="44" cy="4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FED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7606994" y="1598021"/>
              <a:ext cx="234763" cy="202539"/>
            </a:xfrm>
            <a:custGeom>
              <a:rect b="b" l="l" r="r" t="t"/>
              <a:pathLst>
                <a:path extrusionOk="0" h="4643" w="5382">
                  <a:moveTo>
                    <a:pt x="4925" y="0"/>
                  </a:moveTo>
                  <a:cubicBezTo>
                    <a:pt x="4804" y="0"/>
                    <a:pt x="4650" y="53"/>
                    <a:pt x="4463" y="171"/>
                  </a:cubicBezTo>
                  <a:cubicBezTo>
                    <a:pt x="3981" y="478"/>
                    <a:pt x="3390" y="735"/>
                    <a:pt x="2755" y="735"/>
                  </a:cubicBezTo>
                  <a:cubicBezTo>
                    <a:pt x="2226" y="735"/>
                    <a:pt x="1666" y="556"/>
                    <a:pt x="1115" y="79"/>
                  </a:cubicBezTo>
                  <a:cubicBezTo>
                    <a:pt x="1115" y="79"/>
                    <a:pt x="1108" y="79"/>
                    <a:pt x="1097" y="79"/>
                  </a:cubicBezTo>
                  <a:cubicBezTo>
                    <a:pt x="989" y="79"/>
                    <a:pt x="429" y="111"/>
                    <a:pt x="394" y="774"/>
                  </a:cubicBezTo>
                  <a:cubicBezTo>
                    <a:pt x="361" y="1514"/>
                    <a:pt x="617" y="1757"/>
                    <a:pt x="368" y="2392"/>
                  </a:cubicBezTo>
                  <a:cubicBezTo>
                    <a:pt x="112" y="3028"/>
                    <a:pt x="138" y="3284"/>
                    <a:pt x="407" y="3454"/>
                  </a:cubicBezTo>
                  <a:cubicBezTo>
                    <a:pt x="407" y="3454"/>
                    <a:pt x="1" y="4253"/>
                    <a:pt x="630" y="4437"/>
                  </a:cubicBezTo>
                  <a:cubicBezTo>
                    <a:pt x="721" y="4463"/>
                    <a:pt x="800" y="4474"/>
                    <a:pt x="870" y="4474"/>
                  </a:cubicBezTo>
                  <a:cubicBezTo>
                    <a:pt x="1227" y="4474"/>
                    <a:pt x="1377" y="4188"/>
                    <a:pt x="2047" y="4188"/>
                  </a:cubicBezTo>
                  <a:cubicBezTo>
                    <a:pt x="2157" y="4188"/>
                    <a:pt x="2283" y="4196"/>
                    <a:pt x="2425" y="4214"/>
                  </a:cubicBezTo>
                  <a:cubicBezTo>
                    <a:pt x="3355" y="4334"/>
                    <a:pt x="4057" y="4642"/>
                    <a:pt x="4372" y="4642"/>
                  </a:cubicBezTo>
                  <a:cubicBezTo>
                    <a:pt x="4452" y="4642"/>
                    <a:pt x="4507" y="4622"/>
                    <a:pt x="4535" y="4574"/>
                  </a:cubicBezTo>
                  <a:cubicBezTo>
                    <a:pt x="4673" y="4339"/>
                    <a:pt x="4221" y="3519"/>
                    <a:pt x="3526" y="3159"/>
                  </a:cubicBezTo>
                  <a:cubicBezTo>
                    <a:pt x="4155" y="2812"/>
                    <a:pt x="4660" y="2268"/>
                    <a:pt x="4968" y="1619"/>
                  </a:cubicBezTo>
                  <a:cubicBezTo>
                    <a:pt x="5381" y="740"/>
                    <a:pt x="5379" y="0"/>
                    <a:pt x="4925" y="0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7529263" y="1541270"/>
              <a:ext cx="72933" cy="98369"/>
            </a:xfrm>
            <a:custGeom>
              <a:rect b="b" l="l" r="r" t="t"/>
              <a:pathLst>
                <a:path extrusionOk="0" h="2255" w="1672">
                  <a:moveTo>
                    <a:pt x="641" y="1"/>
                  </a:moveTo>
                  <a:cubicBezTo>
                    <a:pt x="602" y="1"/>
                    <a:pt x="563" y="6"/>
                    <a:pt x="524" y="17"/>
                  </a:cubicBezTo>
                  <a:cubicBezTo>
                    <a:pt x="158" y="122"/>
                    <a:pt x="0" y="699"/>
                    <a:pt x="177" y="1315"/>
                  </a:cubicBezTo>
                  <a:cubicBezTo>
                    <a:pt x="330" y="1866"/>
                    <a:pt x="698" y="2255"/>
                    <a:pt x="1036" y="2255"/>
                  </a:cubicBezTo>
                  <a:cubicBezTo>
                    <a:pt x="1076" y="2255"/>
                    <a:pt x="1115" y="2250"/>
                    <a:pt x="1154" y="2239"/>
                  </a:cubicBezTo>
                  <a:cubicBezTo>
                    <a:pt x="1521" y="2134"/>
                    <a:pt x="1671" y="1557"/>
                    <a:pt x="1501" y="941"/>
                  </a:cubicBezTo>
                  <a:cubicBezTo>
                    <a:pt x="1342" y="390"/>
                    <a:pt x="979" y="1"/>
                    <a:pt x="6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7542960" y="1554400"/>
              <a:ext cx="49770" cy="71846"/>
            </a:xfrm>
            <a:custGeom>
              <a:rect b="b" l="l" r="r" t="t"/>
              <a:pathLst>
                <a:path extrusionOk="0" h="1647" w="1141">
                  <a:moveTo>
                    <a:pt x="414" y="1"/>
                  </a:moveTo>
                  <a:cubicBezTo>
                    <a:pt x="390" y="1"/>
                    <a:pt x="365" y="4"/>
                    <a:pt x="342" y="11"/>
                  </a:cubicBezTo>
                  <a:cubicBezTo>
                    <a:pt x="93" y="77"/>
                    <a:pt x="1" y="503"/>
                    <a:pt x="125" y="948"/>
                  </a:cubicBezTo>
                  <a:cubicBezTo>
                    <a:pt x="238" y="1356"/>
                    <a:pt x="499" y="1647"/>
                    <a:pt x="727" y="1647"/>
                  </a:cubicBezTo>
                  <a:cubicBezTo>
                    <a:pt x="752" y="1647"/>
                    <a:pt x="777" y="1643"/>
                    <a:pt x="800" y="1636"/>
                  </a:cubicBezTo>
                  <a:cubicBezTo>
                    <a:pt x="1043" y="1571"/>
                    <a:pt x="1141" y="1151"/>
                    <a:pt x="1010" y="699"/>
                  </a:cubicBezTo>
                  <a:cubicBezTo>
                    <a:pt x="898" y="291"/>
                    <a:pt x="641" y="1"/>
                    <a:pt x="414" y="1"/>
                  </a:cubicBezTo>
                  <a:close/>
                </a:path>
              </a:pathLst>
            </a:custGeom>
            <a:solidFill>
              <a:srgbClr val="0E2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7552120" y="1564564"/>
              <a:ext cx="12606" cy="12651"/>
            </a:xfrm>
            <a:custGeom>
              <a:rect b="b" l="l" r="r" t="t"/>
              <a:pathLst>
                <a:path extrusionOk="0" h="290" w="289">
                  <a:moveTo>
                    <a:pt x="138" y="1"/>
                  </a:moveTo>
                  <a:cubicBezTo>
                    <a:pt x="59" y="7"/>
                    <a:pt x="0" y="73"/>
                    <a:pt x="0" y="152"/>
                  </a:cubicBezTo>
                  <a:cubicBezTo>
                    <a:pt x="0" y="230"/>
                    <a:pt x="66" y="289"/>
                    <a:pt x="145" y="289"/>
                  </a:cubicBezTo>
                  <a:cubicBezTo>
                    <a:pt x="223" y="289"/>
                    <a:pt x="289" y="224"/>
                    <a:pt x="289" y="145"/>
                  </a:cubicBezTo>
                  <a:cubicBezTo>
                    <a:pt x="282" y="60"/>
                    <a:pt x="217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7095374" y="1906729"/>
              <a:ext cx="87502" cy="231635"/>
            </a:xfrm>
            <a:custGeom>
              <a:rect b="b" l="l" r="r" t="t"/>
              <a:pathLst>
                <a:path extrusionOk="0" h="5310" w="2006">
                  <a:moveTo>
                    <a:pt x="184" y="1"/>
                  </a:moveTo>
                  <a:lnTo>
                    <a:pt x="0" y="60"/>
                  </a:lnTo>
                  <a:lnTo>
                    <a:pt x="1560" y="4863"/>
                  </a:lnTo>
                  <a:cubicBezTo>
                    <a:pt x="1481" y="4928"/>
                    <a:pt x="1448" y="5033"/>
                    <a:pt x="1474" y="5131"/>
                  </a:cubicBezTo>
                  <a:cubicBezTo>
                    <a:pt x="1511" y="5241"/>
                    <a:pt x="1610" y="5309"/>
                    <a:pt x="1715" y="5309"/>
                  </a:cubicBezTo>
                  <a:cubicBezTo>
                    <a:pt x="1742" y="5309"/>
                    <a:pt x="1769" y="5305"/>
                    <a:pt x="1796" y="5295"/>
                  </a:cubicBezTo>
                  <a:cubicBezTo>
                    <a:pt x="1933" y="5256"/>
                    <a:pt x="2005" y="5112"/>
                    <a:pt x="1966" y="4974"/>
                  </a:cubicBezTo>
                  <a:cubicBezTo>
                    <a:pt x="1933" y="4876"/>
                    <a:pt x="1841" y="4810"/>
                    <a:pt x="1743" y="4804"/>
                  </a:cubicBezTo>
                  <a:lnTo>
                    <a:pt x="184" y="1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7043117" y="1725046"/>
              <a:ext cx="443572" cy="224132"/>
            </a:xfrm>
            <a:custGeom>
              <a:rect b="b" l="l" r="r" t="t"/>
              <a:pathLst>
                <a:path extrusionOk="0" h="5138" w="10169">
                  <a:moveTo>
                    <a:pt x="8937" y="1073"/>
                  </a:moveTo>
                  <a:cubicBezTo>
                    <a:pt x="8937" y="1073"/>
                    <a:pt x="8799" y="2645"/>
                    <a:pt x="7266" y="2816"/>
                  </a:cubicBezTo>
                  <a:cubicBezTo>
                    <a:pt x="7211" y="2822"/>
                    <a:pt x="7159" y="2825"/>
                    <a:pt x="7109" y="2825"/>
                  </a:cubicBezTo>
                  <a:cubicBezTo>
                    <a:pt x="6452" y="2825"/>
                    <a:pt x="6231" y="2337"/>
                    <a:pt x="6231" y="2337"/>
                  </a:cubicBezTo>
                  <a:cubicBezTo>
                    <a:pt x="6231" y="2337"/>
                    <a:pt x="6506" y="1630"/>
                    <a:pt x="7096" y="1433"/>
                  </a:cubicBezTo>
                  <a:cubicBezTo>
                    <a:pt x="7179" y="1404"/>
                    <a:pt x="7258" y="1393"/>
                    <a:pt x="7334" y="1393"/>
                  </a:cubicBezTo>
                  <a:cubicBezTo>
                    <a:pt x="7572" y="1393"/>
                    <a:pt x="7783" y="1501"/>
                    <a:pt x="8045" y="1501"/>
                  </a:cubicBezTo>
                  <a:cubicBezTo>
                    <a:pt x="8282" y="1501"/>
                    <a:pt x="8560" y="1412"/>
                    <a:pt x="8937" y="1073"/>
                  </a:cubicBezTo>
                  <a:close/>
                  <a:moveTo>
                    <a:pt x="3634" y="2611"/>
                  </a:moveTo>
                  <a:cubicBezTo>
                    <a:pt x="4117" y="2611"/>
                    <a:pt x="4547" y="2888"/>
                    <a:pt x="4547" y="2888"/>
                  </a:cubicBezTo>
                  <a:cubicBezTo>
                    <a:pt x="4547" y="2888"/>
                    <a:pt x="4665" y="3497"/>
                    <a:pt x="3983" y="3884"/>
                  </a:cubicBezTo>
                  <a:cubicBezTo>
                    <a:pt x="3658" y="4068"/>
                    <a:pt x="3352" y="4137"/>
                    <a:pt x="3073" y="4137"/>
                  </a:cubicBezTo>
                  <a:cubicBezTo>
                    <a:pt x="2200" y="4137"/>
                    <a:pt x="1604" y="3451"/>
                    <a:pt x="1604" y="3451"/>
                  </a:cubicBezTo>
                  <a:lnTo>
                    <a:pt x="1604" y="3451"/>
                  </a:lnTo>
                  <a:cubicBezTo>
                    <a:pt x="1704" y="3462"/>
                    <a:pt x="1795" y="3467"/>
                    <a:pt x="1878" y="3467"/>
                  </a:cubicBezTo>
                  <a:cubicBezTo>
                    <a:pt x="2827" y="3467"/>
                    <a:pt x="2766" y="2827"/>
                    <a:pt x="3308" y="2658"/>
                  </a:cubicBezTo>
                  <a:cubicBezTo>
                    <a:pt x="3416" y="2625"/>
                    <a:pt x="3526" y="2611"/>
                    <a:pt x="3634" y="2611"/>
                  </a:cubicBezTo>
                  <a:close/>
                  <a:moveTo>
                    <a:pt x="9904" y="1"/>
                  </a:moveTo>
                  <a:cubicBezTo>
                    <a:pt x="9849" y="1"/>
                    <a:pt x="9793" y="18"/>
                    <a:pt x="9743" y="57"/>
                  </a:cubicBezTo>
                  <a:cubicBezTo>
                    <a:pt x="9423" y="309"/>
                    <a:pt x="8902" y="476"/>
                    <a:pt x="8166" y="476"/>
                  </a:cubicBezTo>
                  <a:cubicBezTo>
                    <a:pt x="7982" y="476"/>
                    <a:pt x="7785" y="466"/>
                    <a:pt x="7574" y="444"/>
                  </a:cubicBezTo>
                  <a:cubicBezTo>
                    <a:pt x="7503" y="436"/>
                    <a:pt x="7433" y="432"/>
                    <a:pt x="7366" y="432"/>
                  </a:cubicBezTo>
                  <a:cubicBezTo>
                    <a:pt x="6442" y="432"/>
                    <a:pt x="5881" y="1153"/>
                    <a:pt x="5582" y="1715"/>
                  </a:cubicBezTo>
                  <a:cubicBezTo>
                    <a:pt x="5466" y="1942"/>
                    <a:pt x="5232" y="2074"/>
                    <a:pt x="4992" y="2074"/>
                  </a:cubicBezTo>
                  <a:cubicBezTo>
                    <a:pt x="4892" y="2074"/>
                    <a:pt x="4791" y="2051"/>
                    <a:pt x="4697" y="2003"/>
                  </a:cubicBezTo>
                  <a:cubicBezTo>
                    <a:pt x="4370" y="1843"/>
                    <a:pt x="3944" y="1692"/>
                    <a:pt x="3500" y="1692"/>
                  </a:cubicBezTo>
                  <a:cubicBezTo>
                    <a:pt x="3109" y="1692"/>
                    <a:pt x="2704" y="1809"/>
                    <a:pt x="2338" y="2141"/>
                  </a:cubicBezTo>
                  <a:cubicBezTo>
                    <a:pt x="1584" y="2825"/>
                    <a:pt x="910" y="3105"/>
                    <a:pt x="404" y="3105"/>
                  </a:cubicBezTo>
                  <a:cubicBezTo>
                    <a:pt x="387" y="3105"/>
                    <a:pt x="370" y="3105"/>
                    <a:pt x="353" y="3104"/>
                  </a:cubicBezTo>
                  <a:cubicBezTo>
                    <a:pt x="350" y="3104"/>
                    <a:pt x="347" y="3104"/>
                    <a:pt x="344" y="3104"/>
                  </a:cubicBezTo>
                  <a:cubicBezTo>
                    <a:pt x="127" y="3104"/>
                    <a:pt x="1" y="3349"/>
                    <a:pt x="136" y="3523"/>
                  </a:cubicBezTo>
                  <a:cubicBezTo>
                    <a:pt x="658" y="4211"/>
                    <a:pt x="1607" y="5137"/>
                    <a:pt x="2885" y="5137"/>
                  </a:cubicBezTo>
                  <a:cubicBezTo>
                    <a:pt x="3166" y="5137"/>
                    <a:pt x="3462" y="5093"/>
                    <a:pt x="3773" y="4991"/>
                  </a:cubicBezTo>
                  <a:cubicBezTo>
                    <a:pt x="4665" y="4703"/>
                    <a:pt x="5123" y="4251"/>
                    <a:pt x="5359" y="3890"/>
                  </a:cubicBezTo>
                  <a:cubicBezTo>
                    <a:pt x="5479" y="3693"/>
                    <a:pt x="5691" y="3584"/>
                    <a:pt x="5912" y="3584"/>
                  </a:cubicBezTo>
                  <a:cubicBezTo>
                    <a:pt x="5992" y="3584"/>
                    <a:pt x="6074" y="3599"/>
                    <a:pt x="6152" y="3628"/>
                  </a:cubicBezTo>
                  <a:cubicBezTo>
                    <a:pt x="6370" y="3713"/>
                    <a:pt x="6651" y="3780"/>
                    <a:pt x="7003" y="3780"/>
                  </a:cubicBezTo>
                  <a:cubicBezTo>
                    <a:pt x="7308" y="3780"/>
                    <a:pt x="7665" y="3729"/>
                    <a:pt x="8079" y="3596"/>
                  </a:cubicBezTo>
                  <a:cubicBezTo>
                    <a:pt x="9808" y="3032"/>
                    <a:pt x="10136" y="1322"/>
                    <a:pt x="10169" y="267"/>
                  </a:cubicBezTo>
                  <a:cubicBezTo>
                    <a:pt x="10169" y="112"/>
                    <a:pt x="10041" y="1"/>
                    <a:pt x="9904" y="1"/>
                  </a:cubicBezTo>
                  <a:close/>
                </a:path>
              </a:pathLst>
            </a:custGeom>
            <a:solidFill>
              <a:srgbClr val="F89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7144534" y="1825288"/>
              <a:ext cx="319865" cy="146964"/>
            </a:xfrm>
            <a:custGeom>
              <a:rect b="b" l="l" r="r" t="t"/>
              <a:pathLst>
                <a:path extrusionOk="0" h="3369" w="7333">
                  <a:moveTo>
                    <a:pt x="3395" y="0"/>
                  </a:moveTo>
                  <a:lnTo>
                    <a:pt x="3185" y="695"/>
                  </a:lnTo>
                  <a:lnTo>
                    <a:pt x="2608" y="256"/>
                  </a:lnTo>
                  <a:lnTo>
                    <a:pt x="2608" y="256"/>
                  </a:lnTo>
                  <a:cubicBezTo>
                    <a:pt x="2608" y="256"/>
                    <a:pt x="3355" y="1632"/>
                    <a:pt x="1527" y="2221"/>
                  </a:cubicBezTo>
                  <a:cubicBezTo>
                    <a:pt x="118" y="2680"/>
                    <a:pt x="0" y="3368"/>
                    <a:pt x="0" y="3368"/>
                  </a:cubicBezTo>
                  <a:cubicBezTo>
                    <a:pt x="0" y="3368"/>
                    <a:pt x="446" y="2739"/>
                    <a:pt x="1520" y="2602"/>
                  </a:cubicBezTo>
                  <a:cubicBezTo>
                    <a:pt x="1730" y="2575"/>
                    <a:pt x="1946" y="2523"/>
                    <a:pt x="2149" y="2444"/>
                  </a:cubicBezTo>
                  <a:lnTo>
                    <a:pt x="2149" y="2444"/>
                  </a:lnTo>
                  <a:cubicBezTo>
                    <a:pt x="2123" y="2706"/>
                    <a:pt x="1789" y="3132"/>
                    <a:pt x="1789" y="3132"/>
                  </a:cubicBezTo>
                  <a:cubicBezTo>
                    <a:pt x="2326" y="2896"/>
                    <a:pt x="2608" y="2320"/>
                    <a:pt x="2818" y="1966"/>
                  </a:cubicBezTo>
                  <a:cubicBezTo>
                    <a:pt x="3125" y="1471"/>
                    <a:pt x="3247" y="1272"/>
                    <a:pt x="3490" y="1272"/>
                  </a:cubicBezTo>
                  <a:cubicBezTo>
                    <a:pt x="3652" y="1272"/>
                    <a:pt x="3868" y="1360"/>
                    <a:pt x="4227" y="1507"/>
                  </a:cubicBezTo>
                  <a:cubicBezTo>
                    <a:pt x="4537" y="1638"/>
                    <a:pt x="4984" y="1873"/>
                    <a:pt x="5457" y="1873"/>
                  </a:cubicBezTo>
                  <a:cubicBezTo>
                    <a:pt x="5553" y="1873"/>
                    <a:pt x="5650" y="1863"/>
                    <a:pt x="5747" y="1841"/>
                  </a:cubicBezTo>
                  <a:cubicBezTo>
                    <a:pt x="5747" y="1841"/>
                    <a:pt x="5223" y="1691"/>
                    <a:pt x="5052" y="1501"/>
                  </a:cubicBezTo>
                  <a:cubicBezTo>
                    <a:pt x="5262" y="1442"/>
                    <a:pt x="5459" y="1357"/>
                    <a:pt x="5649" y="1258"/>
                  </a:cubicBezTo>
                  <a:cubicBezTo>
                    <a:pt x="6133" y="994"/>
                    <a:pt x="6561" y="930"/>
                    <a:pt x="6864" y="930"/>
                  </a:cubicBezTo>
                  <a:cubicBezTo>
                    <a:pt x="7156" y="930"/>
                    <a:pt x="7333" y="990"/>
                    <a:pt x="7333" y="990"/>
                  </a:cubicBezTo>
                  <a:cubicBezTo>
                    <a:pt x="7333" y="990"/>
                    <a:pt x="7106" y="766"/>
                    <a:pt x="6518" y="766"/>
                  </a:cubicBezTo>
                  <a:cubicBezTo>
                    <a:pt x="6240" y="766"/>
                    <a:pt x="5880" y="816"/>
                    <a:pt x="5426" y="963"/>
                  </a:cubicBezTo>
                  <a:cubicBezTo>
                    <a:pt x="5132" y="1059"/>
                    <a:pt x="4881" y="1099"/>
                    <a:pt x="4665" y="1099"/>
                  </a:cubicBezTo>
                  <a:cubicBezTo>
                    <a:pt x="3538" y="1099"/>
                    <a:pt x="3395" y="0"/>
                    <a:pt x="3395" y="0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7093367" y="1712353"/>
              <a:ext cx="319865" cy="146964"/>
            </a:xfrm>
            <a:custGeom>
              <a:rect b="b" l="l" r="r" t="t"/>
              <a:pathLst>
                <a:path extrusionOk="0" h="3369" w="7333">
                  <a:moveTo>
                    <a:pt x="7333" y="1"/>
                  </a:moveTo>
                  <a:lnTo>
                    <a:pt x="7333" y="1"/>
                  </a:lnTo>
                  <a:cubicBezTo>
                    <a:pt x="7333" y="1"/>
                    <a:pt x="6894" y="630"/>
                    <a:pt x="5819" y="767"/>
                  </a:cubicBezTo>
                  <a:cubicBezTo>
                    <a:pt x="5609" y="794"/>
                    <a:pt x="5393" y="846"/>
                    <a:pt x="5190" y="925"/>
                  </a:cubicBezTo>
                  <a:cubicBezTo>
                    <a:pt x="5216" y="663"/>
                    <a:pt x="5550" y="237"/>
                    <a:pt x="5550" y="237"/>
                  </a:cubicBezTo>
                  <a:lnTo>
                    <a:pt x="5550" y="237"/>
                  </a:lnTo>
                  <a:cubicBezTo>
                    <a:pt x="5098" y="440"/>
                    <a:pt x="4712" y="780"/>
                    <a:pt x="4463" y="1206"/>
                  </a:cubicBezTo>
                  <a:cubicBezTo>
                    <a:pt x="4381" y="1305"/>
                    <a:pt x="4296" y="1346"/>
                    <a:pt x="4212" y="1346"/>
                  </a:cubicBezTo>
                  <a:cubicBezTo>
                    <a:pt x="3801" y="1346"/>
                    <a:pt x="3405" y="359"/>
                    <a:pt x="3395" y="348"/>
                  </a:cubicBezTo>
                  <a:lnTo>
                    <a:pt x="3395" y="348"/>
                  </a:lnTo>
                  <a:cubicBezTo>
                    <a:pt x="3395" y="360"/>
                    <a:pt x="3731" y="1682"/>
                    <a:pt x="3161" y="1682"/>
                  </a:cubicBezTo>
                  <a:cubicBezTo>
                    <a:pt x="3124" y="1682"/>
                    <a:pt x="3085" y="1676"/>
                    <a:pt x="3041" y="1665"/>
                  </a:cubicBezTo>
                  <a:cubicBezTo>
                    <a:pt x="2741" y="1535"/>
                    <a:pt x="2416" y="1468"/>
                    <a:pt x="2090" y="1468"/>
                  </a:cubicBezTo>
                  <a:cubicBezTo>
                    <a:pt x="1923" y="1468"/>
                    <a:pt x="1756" y="1486"/>
                    <a:pt x="1593" y="1521"/>
                  </a:cubicBezTo>
                  <a:cubicBezTo>
                    <a:pt x="1593" y="1521"/>
                    <a:pt x="2110" y="1672"/>
                    <a:pt x="2281" y="1868"/>
                  </a:cubicBezTo>
                  <a:cubicBezTo>
                    <a:pt x="2077" y="1921"/>
                    <a:pt x="1874" y="2006"/>
                    <a:pt x="1684" y="2111"/>
                  </a:cubicBezTo>
                  <a:cubicBezTo>
                    <a:pt x="1200" y="2375"/>
                    <a:pt x="772" y="2439"/>
                    <a:pt x="468" y="2439"/>
                  </a:cubicBezTo>
                  <a:cubicBezTo>
                    <a:pt x="177" y="2439"/>
                    <a:pt x="0" y="2379"/>
                    <a:pt x="0" y="2379"/>
                  </a:cubicBezTo>
                  <a:lnTo>
                    <a:pt x="0" y="2379"/>
                  </a:lnTo>
                  <a:cubicBezTo>
                    <a:pt x="0" y="2379"/>
                    <a:pt x="230" y="2603"/>
                    <a:pt x="818" y="2603"/>
                  </a:cubicBezTo>
                  <a:cubicBezTo>
                    <a:pt x="1096" y="2603"/>
                    <a:pt x="1455" y="2553"/>
                    <a:pt x="1907" y="2406"/>
                  </a:cubicBezTo>
                  <a:cubicBezTo>
                    <a:pt x="2199" y="2311"/>
                    <a:pt x="2449" y="2272"/>
                    <a:pt x="2664" y="2272"/>
                  </a:cubicBezTo>
                  <a:cubicBezTo>
                    <a:pt x="3795" y="2272"/>
                    <a:pt x="3938" y="3369"/>
                    <a:pt x="3938" y="3369"/>
                  </a:cubicBezTo>
                  <a:lnTo>
                    <a:pt x="4148" y="2674"/>
                  </a:lnTo>
                  <a:lnTo>
                    <a:pt x="4725" y="3107"/>
                  </a:lnTo>
                  <a:cubicBezTo>
                    <a:pt x="4725" y="3107"/>
                    <a:pt x="3978" y="1737"/>
                    <a:pt x="5806" y="1141"/>
                  </a:cubicBezTo>
                  <a:cubicBezTo>
                    <a:pt x="7215" y="689"/>
                    <a:pt x="7333" y="1"/>
                    <a:pt x="7333" y="1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7227412" y="1822453"/>
              <a:ext cx="90599" cy="80309"/>
            </a:xfrm>
            <a:custGeom>
              <a:rect b="b" l="l" r="r" t="t"/>
              <a:pathLst>
                <a:path extrusionOk="0" h="1841" w="2077">
                  <a:moveTo>
                    <a:pt x="1227" y="1"/>
                  </a:moveTo>
                  <a:cubicBezTo>
                    <a:pt x="1171" y="1"/>
                    <a:pt x="1110" y="9"/>
                    <a:pt x="1042" y="26"/>
                  </a:cubicBezTo>
                  <a:cubicBezTo>
                    <a:pt x="0" y="445"/>
                    <a:pt x="1632" y="1841"/>
                    <a:pt x="1632" y="1841"/>
                  </a:cubicBezTo>
                  <a:cubicBezTo>
                    <a:pt x="1632" y="1841"/>
                    <a:pt x="2076" y="1"/>
                    <a:pt x="1227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7009050" y="2073409"/>
              <a:ext cx="602872" cy="339601"/>
            </a:xfrm>
            <a:custGeom>
              <a:rect b="b" l="l" r="r" t="t"/>
              <a:pathLst>
                <a:path extrusionOk="0" h="7785" w="13821">
                  <a:moveTo>
                    <a:pt x="9955" y="0"/>
                  </a:moveTo>
                  <a:cubicBezTo>
                    <a:pt x="9302" y="0"/>
                    <a:pt x="8642" y="166"/>
                    <a:pt x="8067" y="482"/>
                  </a:cubicBezTo>
                  <a:cubicBezTo>
                    <a:pt x="6717" y="1216"/>
                    <a:pt x="4826" y="1294"/>
                    <a:pt x="4087" y="1294"/>
                  </a:cubicBezTo>
                  <a:cubicBezTo>
                    <a:pt x="3890" y="1294"/>
                    <a:pt x="3775" y="1288"/>
                    <a:pt x="3775" y="1288"/>
                  </a:cubicBezTo>
                  <a:cubicBezTo>
                    <a:pt x="3775" y="1288"/>
                    <a:pt x="2929" y="1242"/>
                    <a:pt x="1566" y="1039"/>
                  </a:cubicBezTo>
                  <a:cubicBezTo>
                    <a:pt x="1512" y="1031"/>
                    <a:pt x="1462" y="1027"/>
                    <a:pt x="1416" y="1027"/>
                  </a:cubicBezTo>
                  <a:cubicBezTo>
                    <a:pt x="660" y="1027"/>
                    <a:pt x="1009" y="2035"/>
                    <a:pt x="1009" y="2035"/>
                  </a:cubicBezTo>
                  <a:cubicBezTo>
                    <a:pt x="1009" y="2035"/>
                    <a:pt x="0" y="2061"/>
                    <a:pt x="118" y="2946"/>
                  </a:cubicBezTo>
                  <a:cubicBezTo>
                    <a:pt x="229" y="3837"/>
                    <a:pt x="1094" y="4584"/>
                    <a:pt x="1094" y="4584"/>
                  </a:cubicBezTo>
                  <a:cubicBezTo>
                    <a:pt x="1094" y="4584"/>
                    <a:pt x="629" y="4833"/>
                    <a:pt x="859" y="5482"/>
                  </a:cubicBezTo>
                  <a:cubicBezTo>
                    <a:pt x="1078" y="6104"/>
                    <a:pt x="2093" y="7785"/>
                    <a:pt x="6920" y="7785"/>
                  </a:cubicBezTo>
                  <a:cubicBezTo>
                    <a:pt x="7129" y="7785"/>
                    <a:pt x="7345" y="7782"/>
                    <a:pt x="7569" y="7775"/>
                  </a:cubicBezTo>
                  <a:cubicBezTo>
                    <a:pt x="13086" y="7618"/>
                    <a:pt x="13820" y="4106"/>
                    <a:pt x="13021" y="2022"/>
                  </a:cubicBezTo>
                  <a:cubicBezTo>
                    <a:pt x="12491" y="637"/>
                    <a:pt x="11237" y="0"/>
                    <a:pt x="9955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7606994" y="1598021"/>
              <a:ext cx="234763" cy="202539"/>
            </a:xfrm>
            <a:custGeom>
              <a:rect b="b" l="l" r="r" t="t"/>
              <a:pathLst>
                <a:path extrusionOk="0" h="4643" w="5382">
                  <a:moveTo>
                    <a:pt x="4925" y="0"/>
                  </a:moveTo>
                  <a:cubicBezTo>
                    <a:pt x="4804" y="0"/>
                    <a:pt x="4650" y="53"/>
                    <a:pt x="4463" y="171"/>
                  </a:cubicBezTo>
                  <a:cubicBezTo>
                    <a:pt x="3981" y="478"/>
                    <a:pt x="3390" y="735"/>
                    <a:pt x="2755" y="735"/>
                  </a:cubicBezTo>
                  <a:cubicBezTo>
                    <a:pt x="2226" y="735"/>
                    <a:pt x="1666" y="556"/>
                    <a:pt x="1115" y="79"/>
                  </a:cubicBezTo>
                  <a:cubicBezTo>
                    <a:pt x="1115" y="79"/>
                    <a:pt x="1108" y="79"/>
                    <a:pt x="1097" y="79"/>
                  </a:cubicBezTo>
                  <a:cubicBezTo>
                    <a:pt x="989" y="79"/>
                    <a:pt x="429" y="111"/>
                    <a:pt x="394" y="774"/>
                  </a:cubicBezTo>
                  <a:cubicBezTo>
                    <a:pt x="361" y="1514"/>
                    <a:pt x="617" y="1757"/>
                    <a:pt x="368" y="2392"/>
                  </a:cubicBezTo>
                  <a:cubicBezTo>
                    <a:pt x="112" y="3028"/>
                    <a:pt x="138" y="3284"/>
                    <a:pt x="407" y="3454"/>
                  </a:cubicBezTo>
                  <a:cubicBezTo>
                    <a:pt x="407" y="3454"/>
                    <a:pt x="1" y="4253"/>
                    <a:pt x="630" y="4437"/>
                  </a:cubicBezTo>
                  <a:cubicBezTo>
                    <a:pt x="721" y="4463"/>
                    <a:pt x="800" y="4474"/>
                    <a:pt x="870" y="4474"/>
                  </a:cubicBezTo>
                  <a:cubicBezTo>
                    <a:pt x="1227" y="4474"/>
                    <a:pt x="1377" y="4188"/>
                    <a:pt x="2047" y="4188"/>
                  </a:cubicBezTo>
                  <a:cubicBezTo>
                    <a:pt x="2157" y="4188"/>
                    <a:pt x="2283" y="4196"/>
                    <a:pt x="2425" y="4214"/>
                  </a:cubicBezTo>
                  <a:cubicBezTo>
                    <a:pt x="3355" y="4334"/>
                    <a:pt x="4057" y="4642"/>
                    <a:pt x="4372" y="4642"/>
                  </a:cubicBezTo>
                  <a:cubicBezTo>
                    <a:pt x="4452" y="4642"/>
                    <a:pt x="4507" y="4622"/>
                    <a:pt x="4535" y="4574"/>
                  </a:cubicBezTo>
                  <a:cubicBezTo>
                    <a:pt x="4673" y="4339"/>
                    <a:pt x="4221" y="3519"/>
                    <a:pt x="3526" y="3159"/>
                  </a:cubicBezTo>
                  <a:cubicBezTo>
                    <a:pt x="4155" y="2812"/>
                    <a:pt x="4660" y="2268"/>
                    <a:pt x="4968" y="1619"/>
                  </a:cubicBezTo>
                  <a:cubicBezTo>
                    <a:pt x="5381" y="740"/>
                    <a:pt x="5379" y="0"/>
                    <a:pt x="4925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7611880" y="1597890"/>
              <a:ext cx="230052" cy="156430"/>
            </a:xfrm>
            <a:custGeom>
              <a:rect b="b" l="l" r="r" t="t"/>
              <a:pathLst>
                <a:path extrusionOk="0" h="3586" w="5274">
                  <a:moveTo>
                    <a:pt x="4815" y="1"/>
                  </a:moveTo>
                  <a:cubicBezTo>
                    <a:pt x="4693" y="1"/>
                    <a:pt x="4539" y="54"/>
                    <a:pt x="4351" y="174"/>
                  </a:cubicBezTo>
                  <a:cubicBezTo>
                    <a:pt x="3871" y="480"/>
                    <a:pt x="3284" y="734"/>
                    <a:pt x="2653" y="734"/>
                  </a:cubicBezTo>
                  <a:cubicBezTo>
                    <a:pt x="2123" y="734"/>
                    <a:pt x="1563" y="555"/>
                    <a:pt x="1009" y="76"/>
                  </a:cubicBezTo>
                  <a:cubicBezTo>
                    <a:pt x="1009" y="76"/>
                    <a:pt x="1003" y="75"/>
                    <a:pt x="991" y="75"/>
                  </a:cubicBezTo>
                  <a:cubicBezTo>
                    <a:pt x="883" y="75"/>
                    <a:pt x="318" y="107"/>
                    <a:pt x="288" y="777"/>
                  </a:cubicBezTo>
                  <a:cubicBezTo>
                    <a:pt x="256" y="1517"/>
                    <a:pt x="511" y="1760"/>
                    <a:pt x="256" y="2395"/>
                  </a:cubicBezTo>
                  <a:cubicBezTo>
                    <a:pt x="0" y="3031"/>
                    <a:pt x="26" y="3287"/>
                    <a:pt x="295" y="3457"/>
                  </a:cubicBezTo>
                  <a:lnTo>
                    <a:pt x="295" y="3463"/>
                  </a:lnTo>
                  <a:cubicBezTo>
                    <a:pt x="455" y="3528"/>
                    <a:pt x="714" y="3585"/>
                    <a:pt x="1141" y="3585"/>
                  </a:cubicBezTo>
                  <a:cubicBezTo>
                    <a:pt x="1326" y="3585"/>
                    <a:pt x="1542" y="3574"/>
                    <a:pt x="1796" y="3549"/>
                  </a:cubicBezTo>
                  <a:cubicBezTo>
                    <a:pt x="2634" y="3457"/>
                    <a:pt x="3165" y="3287"/>
                    <a:pt x="3467" y="3136"/>
                  </a:cubicBezTo>
                  <a:cubicBezTo>
                    <a:pt x="4076" y="2782"/>
                    <a:pt x="4554" y="2251"/>
                    <a:pt x="4856" y="1616"/>
                  </a:cubicBezTo>
                  <a:cubicBezTo>
                    <a:pt x="5274" y="743"/>
                    <a:pt x="5269" y="1"/>
                    <a:pt x="4815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7009050" y="1995071"/>
              <a:ext cx="602872" cy="339601"/>
            </a:xfrm>
            <a:custGeom>
              <a:rect b="b" l="l" r="r" t="t"/>
              <a:pathLst>
                <a:path extrusionOk="0" h="7785" w="13821">
                  <a:moveTo>
                    <a:pt x="9955" y="0"/>
                  </a:moveTo>
                  <a:cubicBezTo>
                    <a:pt x="9302" y="0"/>
                    <a:pt x="8642" y="166"/>
                    <a:pt x="8067" y="482"/>
                  </a:cubicBezTo>
                  <a:cubicBezTo>
                    <a:pt x="6717" y="1216"/>
                    <a:pt x="4826" y="1294"/>
                    <a:pt x="4087" y="1294"/>
                  </a:cubicBezTo>
                  <a:cubicBezTo>
                    <a:pt x="3890" y="1294"/>
                    <a:pt x="3775" y="1288"/>
                    <a:pt x="3775" y="1288"/>
                  </a:cubicBezTo>
                  <a:cubicBezTo>
                    <a:pt x="3775" y="1288"/>
                    <a:pt x="2929" y="1242"/>
                    <a:pt x="1566" y="1039"/>
                  </a:cubicBezTo>
                  <a:cubicBezTo>
                    <a:pt x="1512" y="1031"/>
                    <a:pt x="1462" y="1027"/>
                    <a:pt x="1416" y="1027"/>
                  </a:cubicBezTo>
                  <a:cubicBezTo>
                    <a:pt x="660" y="1027"/>
                    <a:pt x="1009" y="2035"/>
                    <a:pt x="1009" y="2035"/>
                  </a:cubicBezTo>
                  <a:cubicBezTo>
                    <a:pt x="1009" y="2035"/>
                    <a:pt x="0" y="2061"/>
                    <a:pt x="118" y="2946"/>
                  </a:cubicBezTo>
                  <a:cubicBezTo>
                    <a:pt x="229" y="3837"/>
                    <a:pt x="1094" y="4584"/>
                    <a:pt x="1094" y="4584"/>
                  </a:cubicBezTo>
                  <a:cubicBezTo>
                    <a:pt x="1094" y="4584"/>
                    <a:pt x="629" y="4833"/>
                    <a:pt x="859" y="5482"/>
                  </a:cubicBezTo>
                  <a:cubicBezTo>
                    <a:pt x="1078" y="6104"/>
                    <a:pt x="2093" y="7785"/>
                    <a:pt x="6920" y="7785"/>
                  </a:cubicBezTo>
                  <a:cubicBezTo>
                    <a:pt x="7129" y="7785"/>
                    <a:pt x="7345" y="7782"/>
                    <a:pt x="7569" y="7775"/>
                  </a:cubicBezTo>
                  <a:cubicBezTo>
                    <a:pt x="13086" y="7618"/>
                    <a:pt x="13820" y="4106"/>
                    <a:pt x="13021" y="2022"/>
                  </a:cubicBezTo>
                  <a:cubicBezTo>
                    <a:pt x="12491" y="637"/>
                    <a:pt x="11237" y="0"/>
                    <a:pt x="9955" y="0"/>
                  </a:cubicBez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Structure</a:t>
            </a:r>
            <a:endParaRPr/>
          </a:p>
        </p:txBody>
      </p:sp>
      <p:sp>
        <p:nvSpPr>
          <p:cNvPr id="1107" name="Google Shape;1107;p40"/>
          <p:cNvSpPr txBox="1"/>
          <p:nvPr>
            <p:ph idx="1" type="body"/>
          </p:nvPr>
        </p:nvSpPr>
        <p:spPr>
          <a:xfrm>
            <a:off x="720000" y="1553200"/>
            <a:ext cx="7704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also used several plugins for authentication, the payment gateway and product listing.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used WP2FA, Defender, WooCommerce and some editing plugins.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is stored in Wordpress databases systems using encrypted credentials and the products and stock management data is managed using WooCommerce.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8" name="Google Shape;1108;p40"/>
          <p:cNvGrpSpPr/>
          <p:nvPr/>
        </p:nvGrpSpPr>
        <p:grpSpPr>
          <a:xfrm flipH="1">
            <a:off x="890988" y="193129"/>
            <a:ext cx="1325899" cy="1219375"/>
            <a:chOff x="3674664" y="2399050"/>
            <a:chExt cx="1673482" cy="1538838"/>
          </a:xfrm>
        </p:grpSpPr>
        <p:sp>
          <p:nvSpPr>
            <p:cNvPr id="1109" name="Google Shape;1109;p40"/>
            <p:cNvSpPr/>
            <p:nvPr/>
          </p:nvSpPr>
          <p:spPr>
            <a:xfrm>
              <a:off x="3674675" y="2399205"/>
              <a:ext cx="1673471" cy="1538683"/>
            </a:xfrm>
            <a:custGeom>
              <a:rect b="b" l="l" r="r" t="t"/>
              <a:pathLst>
                <a:path extrusionOk="0" h="49555" w="53896">
                  <a:moveTo>
                    <a:pt x="24339" y="20581"/>
                  </a:moveTo>
                  <a:lnTo>
                    <a:pt x="24339" y="20581"/>
                  </a:lnTo>
                  <a:cubicBezTo>
                    <a:pt x="24625" y="20638"/>
                    <a:pt x="24796" y="20650"/>
                    <a:pt x="24796" y="20650"/>
                  </a:cubicBezTo>
                  <a:lnTo>
                    <a:pt x="24762" y="20707"/>
                  </a:lnTo>
                  <a:cubicBezTo>
                    <a:pt x="24568" y="20661"/>
                    <a:pt x="24408" y="20650"/>
                    <a:pt x="24339" y="20581"/>
                  </a:cubicBezTo>
                  <a:close/>
                  <a:moveTo>
                    <a:pt x="25002" y="20707"/>
                  </a:moveTo>
                  <a:cubicBezTo>
                    <a:pt x="25002" y="20707"/>
                    <a:pt x="25002" y="20730"/>
                    <a:pt x="25014" y="20776"/>
                  </a:cubicBezTo>
                  <a:lnTo>
                    <a:pt x="25002" y="20764"/>
                  </a:lnTo>
                  <a:cubicBezTo>
                    <a:pt x="25002" y="20753"/>
                    <a:pt x="25002" y="20730"/>
                    <a:pt x="25002" y="20707"/>
                  </a:cubicBezTo>
                  <a:close/>
                  <a:moveTo>
                    <a:pt x="17033" y="21759"/>
                  </a:moveTo>
                  <a:cubicBezTo>
                    <a:pt x="17147" y="21862"/>
                    <a:pt x="17113" y="22079"/>
                    <a:pt x="17044" y="22308"/>
                  </a:cubicBezTo>
                  <a:cubicBezTo>
                    <a:pt x="16930" y="22239"/>
                    <a:pt x="16804" y="22182"/>
                    <a:pt x="16679" y="22148"/>
                  </a:cubicBezTo>
                  <a:cubicBezTo>
                    <a:pt x="16804" y="22022"/>
                    <a:pt x="16919" y="21885"/>
                    <a:pt x="17033" y="21759"/>
                  </a:cubicBezTo>
                  <a:close/>
                  <a:moveTo>
                    <a:pt x="25631" y="20353"/>
                  </a:moveTo>
                  <a:cubicBezTo>
                    <a:pt x="25986" y="21233"/>
                    <a:pt x="26454" y="22056"/>
                    <a:pt x="27049" y="22799"/>
                  </a:cubicBezTo>
                  <a:cubicBezTo>
                    <a:pt x="28501" y="24674"/>
                    <a:pt x="28810" y="26207"/>
                    <a:pt x="27746" y="27544"/>
                  </a:cubicBezTo>
                  <a:cubicBezTo>
                    <a:pt x="27140" y="28310"/>
                    <a:pt x="26306" y="28813"/>
                    <a:pt x="25311" y="29088"/>
                  </a:cubicBezTo>
                  <a:cubicBezTo>
                    <a:pt x="25814" y="28493"/>
                    <a:pt x="26500" y="28105"/>
                    <a:pt x="27026" y="27373"/>
                  </a:cubicBezTo>
                  <a:cubicBezTo>
                    <a:pt x="27986" y="26047"/>
                    <a:pt x="26946" y="25086"/>
                    <a:pt x="25700" y="24755"/>
                  </a:cubicBezTo>
                  <a:cubicBezTo>
                    <a:pt x="24042" y="24309"/>
                    <a:pt x="24236" y="23348"/>
                    <a:pt x="25139" y="22159"/>
                  </a:cubicBezTo>
                  <a:cubicBezTo>
                    <a:pt x="25380" y="21828"/>
                    <a:pt x="25608" y="21519"/>
                    <a:pt x="25494" y="21222"/>
                  </a:cubicBezTo>
                  <a:cubicBezTo>
                    <a:pt x="25837" y="20981"/>
                    <a:pt x="25185" y="20547"/>
                    <a:pt x="25185" y="20547"/>
                  </a:cubicBezTo>
                  <a:cubicBezTo>
                    <a:pt x="25345" y="20490"/>
                    <a:pt x="25494" y="20421"/>
                    <a:pt x="25631" y="20353"/>
                  </a:cubicBezTo>
                  <a:close/>
                  <a:moveTo>
                    <a:pt x="18988" y="17140"/>
                  </a:moveTo>
                  <a:cubicBezTo>
                    <a:pt x="19034" y="17208"/>
                    <a:pt x="19080" y="17277"/>
                    <a:pt x="19137" y="17346"/>
                  </a:cubicBezTo>
                  <a:lnTo>
                    <a:pt x="19114" y="17357"/>
                  </a:lnTo>
                  <a:lnTo>
                    <a:pt x="19137" y="17357"/>
                  </a:lnTo>
                  <a:cubicBezTo>
                    <a:pt x="19205" y="17448"/>
                    <a:pt x="19285" y="17551"/>
                    <a:pt x="19365" y="17654"/>
                  </a:cubicBezTo>
                  <a:cubicBezTo>
                    <a:pt x="19365" y="17734"/>
                    <a:pt x="19423" y="17814"/>
                    <a:pt x="19503" y="17837"/>
                  </a:cubicBezTo>
                  <a:lnTo>
                    <a:pt x="19514" y="17837"/>
                  </a:lnTo>
                  <a:cubicBezTo>
                    <a:pt x="19560" y="17883"/>
                    <a:pt x="19606" y="17929"/>
                    <a:pt x="19640" y="17974"/>
                  </a:cubicBezTo>
                  <a:cubicBezTo>
                    <a:pt x="19331" y="18352"/>
                    <a:pt x="18965" y="18775"/>
                    <a:pt x="18942" y="19026"/>
                  </a:cubicBezTo>
                  <a:cubicBezTo>
                    <a:pt x="18874" y="20318"/>
                    <a:pt x="21686" y="20707"/>
                    <a:pt x="22487" y="21233"/>
                  </a:cubicBezTo>
                  <a:cubicBezTo>
                    <a:pt x="24213" y="22365"/>
                    <a:pt x="23607" y="23840"/>
                    <a:pt x="22052" y="24663"/>
                  </a:cubicBezTo>
                  <a:cubicBezTo>
                    <a:pt x="21538" y="24937"/>
                    <a:pt x="21012" y="25166"/>
                    <a:pt x="20497" y="25441"/>
                  </a:cubicBezTo>
                  <a:cubicBezTo>
                    <a:pt x="21000" y="25200"/>
                    <a:pt x="21526" y="25006"/>
                    <a:pt x="21892" y="24812"/>
                  </a:cubicBezTo>
                  <a:cubicBezTo>
                    <a:pt x="23424" y="23988"/>
                    <a:pt x="25082" y="22399"/>
                    <a:pt x="22887" y="20947"/>
                  </a:cubicBezTo>
                  <a:cubicBezTo>
                    <a:pt x="22064" y="20410"/>
                    <a:pt x="19274" y="20044"/>
                    <a:pt x="19343" y="18752"/>
                  </a:cubicBezTo>
                  <a:cubicBezTo>
                    <a:pt x="19354" y="18580"/>
                    <a:pt x="19525" y="18329"/>
                    <a:pt x="19731" y="18066"/>
                  </a:cubicBezTo>
                  <a:cubicBezTo>
                    <a:pt x="20909" y="19301"/>
                    <a:pt x="22418" y="20158"/>
                    <a:pt x="24088" y="20524"/>
                  </a:cubicBezTo>
                  <a:cubicBezTo>
                    <a:pt x="23687" y="20959"/>
                    <a:pt x="24168" y="20913"/>
                    <a:pt x="24591" y="21039"/>
                  </a:cubicBezTo>
                  <a:cubicBezTo>
                    <a:pt x="24545" y="21187"/>
                    <a:pt x="24556" y="21313"/>
                    <a:pt x="24705" y="21324"/>
                  </a:cubicBezTo>
                  <a:cubicBezTo>
                    <a:pt x="24713" y="21325"/>
                    <a:pt x="24721" y="21326"/>
                    <a:pt x="24728" y="21326"/>
                  </a:cubicBezTo>
                  <a:cubicBezTo>
                    <a:pt x="24810" y="21326"/>
                    <a:pt x="24880" y="21272"/>
                    <a:pt x="24922" y="21199"/>
                  </a:cubicBezTo>
                  <a:cubicBezTo>
                    <a:pt x="24956" y="21233"/>
                    <a:pt x="24991" y="21267"/>
                    <a:pt x="25025" y="21313"/>
                  </a:cubicBezTo>
                  <a:cubicBezTo>
                    <a:pt x="25631" y="22193"/>
                    <a:pt x="23710" y="23017"/>
                    <a:pt x="24019" y="24126"/>
                  </a:cubicBezTo>
                  <a:cubicBezTo>
                    <a:pt x="24350" y="25303"/>
                    <a:pt x="25883" y="24789"/>
                    <a:pt x="26591" y="25566"/>
                  </a:cubicBezTo>
                  <a:cubicBezTo>
                    <a:pt x="27598" y="26664"/>
                    <a:pt x="26569" y="27727"/>
                    <a:pt x="25734" y="28425"/>
                  </a:cubicBezTo>
                  <a:cubicBezTo>
                    <a:pt x="25471" y="28642"/>
                    <a:pt x="25219" y="28882"/>
                    <a:pt x="25002" y="29156"/>
                  </a:cubicBezTo>
                  <a:cubicBezTo>
                    <a:pt x="24453" y="29282"/>
                    <a:pt x="23893" y="29351"/>
                    <a:pt x="23333" y="29362"/>
                  </a:cubicBezTo>
                  <a:cubicBezTo>
                    <a:pt x="24042" y="28150"/>
                    <a:pt x="24373" y="26915"/>
                    <a:pt x="22658" y="26527"/>
                  </a:cubicBezTo>
                  <a:cubicBezTo>
                    <a:pt x="21915" y="26355"/>
                    <a:pt x="20440" y="26572"/>
                    <a:pt x="20120" y="25658"/>
                  </a:cubicBezTo>
                  <a:cubicBezTo>
                    <a:pt x="20246" y="25578"/>
                    <a:pt x="20372" y="25509"/>
                    <a:pt x="20497" y="25441"/>
                  </a:cubicBezTo>
                  <a:lnTo>
                    <a:pt x="20497" y="25441"/>
                  </a:lnTo>
                  <a:cubicBezTo>
                    <a:pt x="20372" y="25498"/>
                    <a:pt x="20234" y="25566"/>
                    <a:pt x="20109" y="25635"/>
                  </a:cubicBezTo>
                  <a:cubicBezTo>
                    <a:pt x="20063" y="25486"/>
                    <a:pt x="20051" y="25338"/>
                    <a:pt x="20051" y="25189"/>
                  </a:cubicBezTo>
                  <a:cubicBezTo>
                    <a:pt x="20086" y="24331"/>
                    <a:pt x="21343" y="23783"/>
                    <a:pt x="20337" y="22971"/>
                  </a:cubicBezTo>
                  <a:cubicBezTo>
                    <a:pt x="20170" y="22832"/>
                    <a:pt x="19981" y="22780"/>
                    <a:pt x="19781" y="22780"/>
                  </a:cubicBezTo>
                  <a:cubicBezTo>
                    <a:pt x="19178" y="22780"/>
                    <a:pt x="18476" y="23256"/>
                    <a:pt x="17953" y="23256"/>
                  </a:cubicBezTo>
                  <a:cubicBezTo>
                    <a:pt x="17693" y="23256"/>
                    <a:pt x="17478" y="23139"/>
                    <a:pt x="17342" y="22788"/>
                  </a:cubicBezTo>
                  <a:cubicBezTo>
                    <a:pt x="17204" y="22445"/>
                    <a:pt x="17662" y="21770"/>
                    <a:pt x="17479" y="21519"/>
                  </a:cubicBezTo>
                  <a:cubicBezTo>
                    <a:pt x="17433" y="21462"/>
                    <a:pt x="17376" y="21427"/>
                    <a:pt x="17296" y="21416"/>
                  </a:cubicBezTo>
                  <a:cubicBezTo>
                    <a:pt x="18245" y="20170"/>
                    <a:pt x="18828" y="18695"/>
                    <a:pt x="18988" y="17140"/>
                  </a:cubicBezTo>
                  <a:close/>
                  <a:moveTo>
                    <a:pt x="18760" y="1"/>
                  </a:moveTo>
                  <a:cubicBezTo>
                    <a:pt x="16826" y="1"/>
                    <a:pt x="15238" y="687"/>
                    <a:pt x="15238" y="687"/>
                  </a:cubicBezTo>
                  <a:cubicBezTo>
                    <a:pt x="12334" y="2013"/>
                    <a:pt x="11007" y="4220"/>
                    <a:pt x="10824" y="6598"/>
                  </a:cubicBezTo>
                  <a:cubicBezTo>
                    <a:pt x="7634" y="6655"/>
                    <a:pt x="5211" y="9434"/>
                    <a:pt x="5211" y="9434"/>
                  </a:cubicBezTo>
                  <a:cubicBezTo>
                    <a:pt x="1" y="15699"/>
                    <a:pt x="6504" y="22734"/>
                    <a:pt x="13452" y="22734"/>
                  </a:cubicBezTo>
                  <a:cubicBezTo>
                    <a:pt x="14403" y="22734"/>
                    <a:pt x="15363" y="22603"/>
                    <a:pt x="16301" y="22319"/>
                  </a:cubicBezTo>
                  <a:lnTo>
                    <a:pt x="16301" y="22319"/>
                  </a:lnTo>
                  <a:cubicBezTo>
                    <a:pt x="16301" y="22319"/>
                    <a:pt x="16086" y="23041"/>
                    <a:pt x="16460" y="23041"/>
                  </a:cubicBezTo>
                  <a:cubicBezTo>
                    <a:pt x="16472" y="23041"/>
                    <a:pt x="16483" y="23041"/>
                    <a:pt x="16496" y="23039"/>
                  </a:cubicBezTo>
                  <a:cubicBezTo>
                    <a:pt x="16907" y="22994"/>
                    <a:pt x="16553" y="22319"/>
                    <a:pt x="16553" y="22319"/>
                  </a:cubicBezTo>
                  <a:lnTo>
                    <a:pt x="16553" y="22319"/>
                  </a:lnTo>
                  <a:cubicBezTo>
                    <a:pt x="16553" y="22319"/>
                    <a:pt x="16747" y="22616"/>
                    <a:pt x="16953" y="22674"/>
                  </a:cubicBezTo>
                  <a:cubicBezTo>
                    <a:pt x="16907" y="22811"/>
                    <a:pt x="16907" y="22937"/>
                    <a:pt x="16953" y="23074"/>
                  </a:cubicBezTo>
                  <a:cubicBezTo>
                    <a:pt x="17100" y="23431"/>
                    <a:pt x="17324" y="23550"/>
                    <a:pt x="17588" y="23550"/>
                  </a:cubicBezTo>
                  <a:cubicBezTo>
                    <a:pt x="18124" y="23550"/>
                    <a:pt x="18828" y="23056"/>
                    <a:pt x="19401" y="23056"/>
                  </a:cubicBezTo>
                  <a:cubicBezTo>
                    <a:pt x="19531" y="23056"/>
                    <a:pt x="19653" y="23081"/>
                    <a:pt x="19766" y="23142"/>
                  </a:cubicBezTo>
                  <a:cubicBezTo>
                    <a:pt x="21035" y="23828"/>
                    <a:pt x="19766" y="24514"/>
                    <a:pt x="19674" y="25360"/>
                  </a:cubicBezTo>
                  <a:cubicBezTo>
                    <a:pt x="19651" y="25543"/>
                    <a:pt x="19663" y="25726"/>
                    <a:pt x="19708" y="25898"/>
                  </a:cubicBezTo>
                  <a:cubicBezTo>
                    <a:pt x="19606" y="25966"/>
                    <a:pt x="19503" y="26047"/>
                    <a:pt x="19400" y="26138"/>
                  </a:cubicBezTo>
                  <a:cubicBezTo>
                    <a:pt x="19468" y="26092"/>
                    <a:pt x="19537" y="26035"/>
                    <a:pt x="19617" y="25978"/>
                  </a:cubicBezTo>
                  <a:lnTo>
                    <a:pt x="19720" y="25921"/>
                  </a:lnTo>
                  <a:cubicBezTo>
                    <a:pt x="20017" y="26813"/>
                    <a:pt x="21526" y="26630"/>
                    <a:pt x="22258" y="26801"/>
                  </a:cubicBezTo>
                  <a:cubicBezTo>
                    <a:pt x="23847" y="27178"/>
                    <a:pt x="23687" y="28265"/>
                    <a:pt x="23093" y="29374"/>
                  </a:cubicBezTo>
                  <a:cubicBezTo>
                    <a:pt x="22098" y="29362"/>
                    <a:pt x="21103" y="29248"/>
                    <a:pt x="20131" y="29042"/>
                  </a:cubicBezTo>
                  <a:cubicBezTo>
                    <a:pt x="19411" y="28550"/>
                    <a:pt x="18828" y="27922"/>
                    <a:pt x="18885" y="27121"/>
                  </a:cubicBezTo>
                  <a:cubicBezTo>
                    <a:pt x="18920" y="26744"/>
                    <a:pt x="19102" y="26390"/>
                    <a:pt x="19400" y="26149"/>
                  </a:cubicBezTo>
                  <a:lnTo>
                    <a:pt x="19400" y="26149"/>
                  </a:lnTo>
                  <a:cubicBezTo>
                    <a:pt x="18233" y="27076"/>
                    <a:pt x="18508" y="28047"/>
                    <a:pt x="19308" y="28848"/>
                  </a:cubicBezTo>
                  <a:cubicBezTo>
                    <a:pt x="19205" y="28813"/>
                    <a:pt x="19091" y="28791"/>
                    <a:pt x="18977" y="28756"/>
                  </a:cubicBezTo>
                  <a:cubicBezTo>
                    <a:pt x="15295" y="27750"/>
                    <a:pt x="14700" y="26950"/>
                    <a:pt x="13866" y="26161"/>
                  </a:cubicBezTo>
                  <a:cubicBezTo>
                    <a:pt x="13454" y="25770"/>
                    <a:pt x="13074" y="25564"/>
                    <a:pt x="12727" y="25564"/>
                  </a:cubicBezTo>
                  <a:cubicBezTo>
                    <a:pt x="11554" y="25564"/>
                    <a:pt x="10768" y="27924"/>
                    <a:pt x="10459" y="33433"/>
                  </a:cubicBezTo>
                  <a:cubicBezTo>
                    <a:pt x="10058" y="40453"/>
                    <a:pt x="11899" y="44809"/>
                    <a:pt x="17708" y="47507"/>
                  </a:cubicBezTo>
                  <a:cubicBezTo>
                    <a:pt x="20955" y="49019"/>
                    <a:pt x="26261" y="49554"/>
                    <a:pt x="31667" y="49554"/>
                  </a:cubicBezTo>
                  <a:cubicBezTo>
                    <a:pt x="35912" y="49554"/>
                    <a:pt x="40219" y="49224"/>
                    <a:pt x="43639" y="48776"/>
                  </a:cubicBezTo>
                  <a:cubicBezTo>
                    <a:pt x="52020" y="47656"/>
                    <a:pt x="53895" y="42431"/>
                    <a:pt x="53106" y="37686"/>
                  </a:cubicBezTo>
                  <a:cubicBezTo>
                    <a:pt x="52500" y="34039"/>
                    <a:pt x="48544" y="30894"/>
                    <a:pt x="45034" y="29282"/>
                  </a:cubicBezTo>
                  <a:cubicBezTo>
                    <a:pt x="42907" y="28310"/>
                    <a:pt x="42038" y="27258"/>
                    <a:pt x="41867" y="26172"/>
                  </a:cubicBezTo>
                  <a:cubicBezTo>
                    <a:pt x="41730" y="25326"/>
                    <a:pt x="42130" y="24549"/>
                    <a:pt x="42381" y="24171"/>
                  </a:cubicBezTo>
                  <a:cubicBezTo>
                    <a:pt x="42896" y="23543"/>
                    <a:pt x="43342" y="22868"/>
                    <a:pt x="43708" y="22148"/>
                  </a:cubicBezTo>
                  <a:cubicBezTo>
                    <a:pt x="43737" y="22150"/>
                    <a:pt x="43766" y="22151"/>
                    <a:pt x="43795" y="22151"/>
                  </a:cubicBezTo>
                  <a:cubicBezTo>
                    <a:pt x="44422" y="22151"/>
                    <a:pt x="44675" y="21646"/>
                    <a:pt x="45857" y="21646"/>
                  </a:cubicBezTo>
                  <a:cubicBezTo>
                    <a:pt x="46048" y="21646"/>
                    <a:pt x="46264" y="21660"/>
                    <a:pt x="46509" y="21690"/>
                  </a:cubicBezTo>
                  <a:cubicBezTo>
                    <a:pt x="48137" y="21900"/>
                    <a:pt x="49353" y="22442"/>
                    <a:pt x="49903" y="22442"/>
                  </a:cubicBezTo>
                  <a:cubicBezTo>
                    <a:pt x="50044" y="22442"/>
                    <a:pt x="50141" y="22406"/>
                    <a:pt x="50191" y="22319"/>
                  </a:cubicBezTo>
                  <a:cubicBezTo>
                    <a:pt x="50431" y="21908"/>
                    <a:pt x="49642" y="20490"/>
                    <a:pt x="48441" y="19861"/>
                  </a:cubicBezTo>
                  <a:cubicBezTo>
                    <a:pt x="48441" y="19861"/>
                    <a:pt x="48498" y="19827"/>
                    <a:pt x="48601" y="19769"/>
                  </a:cubicBezTo>
                  <a:lnTo>
                    <a:pt x="48681" y="19712"/>
                  </a:lnTo>
                  <a:lnTo>
                    <a:pt x="48693" y="19712"/>
                  </a:lnTo>
                  <a:lnTo>
                    <a:pt x="48784" y="19655"/>
                  </a:lnTo>
                  <a:lnTo>
                    <a:pt x="48807" y="19644"/>
                  </a:lnTo>
                  <a:lnTo>
                    <a:pt x="48910" y="19575"/>
                  </a:lnTo>
                  <a:lnTo>
                    <a:pt x="48944" y="19552"/>
                  </a:lnTo>
                  <a:lnTo>
                    <a:pt x="49059" y="19461"/>
                  </a:lnTo>
                  <a:lnTo>
                    <a:pt x="49082" y="19449"/>
                  </a:lnTo>
                  <a:lnTo>
                    <a:pt x="49196" y="19358"/>
                  </a:lnTo>
                  <a:lnTo>
                    <a:pt x="49230" y="19335"/>
                  </a:lnTo>
                  <a:cubicBezTo>
                    <a:pt x="49276" y="19301"/>
                    <a:pt x="49322" y="19266"/>
                    <a:pt x="49367" y="19221"/>
                  </a:cubicBezTo>
                  <a:lnTo>
                    <a:pt x="49402" y="19186"/>
                  </a:lnTo>
                  <a:cubicBezTo>
                    <a:pt x="49447" y="19152"/>
                    <a:pt x="49493" y="19106"/>
                    <a:pt x="49539" y="19061"/>
                  </a:cubicBezTo>
                  <a:lnTo>
                    <a:pt x="49573" y="19038"/>
                  </a:lnTo>
                  <a:lnTo>
                    <a:pt x="49722" y="18889"/>
                  </a:lnTo>
                  <a:lnTo>
                    <a:pt x="49733" y="18878"/>
                  </a:lnTo>
                  <a:lnTo>
                    <a:pt x="49893" y="18718"/>
                  </a:lnTo>
                  <a:lnTo>
                    <a:pt x="49928" y="18672"/>
                  </a:lnTo>
                  <a:cubicBezTo>
                    <a:pt x="49973" y="18615"/>
                    <a:pt x="50030" y="18558"/>
                    <a:pt x="50076" y="18500"/>
                  </a:cubicBezTo>
                  <a:lnTo>
                    <a:pt x="50111" y="18466"/>
                  </a:lnTo>
                  <a:cubicBezTo>
                    <a:pt x="50168" y="18397"/>
                    <a:pt x="50213" y="18329"/>
                    <a:pt x="50271" y="18260"/>
                  </a:cubicBezTo>
                  <a:lnTo>
                    <a:pt x="50282" y="18237"/>
                  </a:lnTo>
                  <a:cubicBezTo>
                    <a:pt x="50328" y="18180"/>
                    <a:pt x="50385" y="18112"/>
                    <a:pt x="50431" y="18032"/>
                  </a:cubicBezTo>
                  <a:cubicBezTo>
                    <a:pt x="50431" y="18020"/>
                    <a:pt x="50442" y="18020"/>
                    <a:pt x="50454" y="18009"/>
                  </a:cubicBezTo>
                  <a:cubicBezTo>
                    <a:pt x="50499" y="17929"/>
                    <a:pt x="50545" y="17860"/>
                    <a:pt x="50591" y="17780"/>
                  </a:cubicBezTo>
                  <a:lnTo>
                    <a:pt x="50625" y="17734"/>
                  </a:lnTo>
                  <a:cubicBezTo>
                    <a:pt x="50671" y="17654"/>
                    <a:pt x="50717" y="17563"/>
                    <a:pt x="50762" y="17483"/>
                  </a:cubicBezTo>
                  <a:cubicBezTo>
                    <a:pt x="50774" y="17471"/>
                    <a:pt x="50774" y="17460"/>
                    <a:pt x="50785" y="17437"/>
                  </a:cubicBezTo>
                  <a:cubicBezTo>
                    <a:pt x="50831" y="17357"/>
                    <a:pt x="50877" y="17266"/>
                    <a:pt x="50934" y="17163"/>
                  </a:cubicBezTo>
                  <a:cubicBezTo>
                    <a:pt x="51654" y="15640"/>
                    <a:pt x="51651" y="14345"/>
                    <a:pt x="50862" y="14345"/>
                  </a:cubicBezTo>
                  <a:cubicBezTo>
                    <a:pt x="50650" y="14345"/>
                    <a:pt x="50381" y="14439"/>
                    <a:pt x="50053" y="14647"/>
                  </a:cubicBezTo>
                  <a:cubicBezTo>
                    <a:pt x="49215" y="15181"/>
                    <a:pt x="48191" y="15624"/>
                    <a:pt x="47089" y="15624"/>
                  </a:cubicBezTo>
                  <a:cubicBezTo>
                    <a:pt x="46163" y="15624"/>
                    <a:pt x="45182" y="15311"/>
                    <a:pt x="44211" y="14476"/>
                  </a:cubicBezTo>
                  <a:cubicBezTo>
                    <a:pt x="43822" y="12578"/>
                    <a:pt x="42724" y="10886"/>
                    <a:pt x="41158" y="9754"/>
                  </a:cubicBezTo>
                  <a:cubicBezTo>
                    <a:pt x="41158" y="9754"/>
                    <a:pt x="39374" y="7593"/>
                    <a:pt x="34984" y="7387"/>
                  </a:cubicBezTo>
                  <a:cubicBezTo>
                    <a:pt x="34729" y="7373"/>
                    <a:pt x="34475" y="7366"/>
                    <a:pt x="34221" y="7366"/>
                  </a:cubicBezTo>
                  <a:cubicBezTo>
                    <a:pt x="33196" y="7366"/>
                    <a:pt x="32175" y="7478"/>
                    <a:pt x="31176" y="7707"/>
                  </a:cubicBezTo>
                  <a:cubicBezTo>
                    <a:pt x="30353" y="5718"/>
                    <a:pt x="28604" y="4140"/>
                    <a:pt x="25768" y="3568"/>
                  </a:cubicBezTo>
                  <a:cubicBezTo>
                    <a:pt x="25358" y="3498"/>
                    <a:pt x="24957" y="3463"/>
                    <a:pt x="24549" y="3463"/>
                  </a:cubicBezTo>
                  <a:cubicBezTo>
                    <a:pt x="24490" y="3463"/>
                    <a:pt x="24432" y="3464"/>
                    <a:pt x="24373" y="3465"/>
                  </a:cubicBezTo>
                  <a:cubicBezTo>
                    <a:pt x="22993" y="693"/>
                    <a:pt x="20702" y="1"/>
                    <a:pt x="18760" y="1"/>
                  </a:cubicBez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0"/>
            <p:cNvSpPr/>
            <p:nvPr/>
          </p:nvSpPr>
          <p:spPr>
            <a:xfrm>
              <a:off x="3986956" y="2628255"/>
              <a:ext cx="1361170" cy="1309161"/>
            </a:xfrm>
            <a:custGeom>
              <a:rect b="b" l="l" r="r" t="t"/>
              <a:pathLst>
                <a:path extrusionOk="0" h="42163" w="43838">
                  <a:moveTo>
                    <a:pt x="24066" y="0"/>
                  </a:moveTo>
                  <a:cubicBezTo>
                    <a:pt x="20794" y="0"/>
                    <a:pt x="17571" y="978"/>
                    <a:pt x="15836" y="4721"/>
                  </a:cubicBezTo>
                  <a:cubicBezTo>
                    <a:pt x="13195" y="10437"/>
                    <a:pt x="16465" y="14805"/>
                    <a:pt x="16980" y="15422"/>
                  </a:cubicBezTo>
                  <a:cubicBezTo>
                    <a:pt x="18432" y="17297"/>
                    <a:pt x="18740" y="18830"/>
                    <a:pt x="17689" y="20167"/>
                  </a:cubicBezTo>
                  <a:cubicBezTo>
                    <a:pt x="16673" y="21447"/>
                    <a:pt x="15003" y="21986"/>
                    <a:pt x="13024" y="21986"/>
                  </a:cubicBezTo>
                  <a:cubicBezTo>
                    <a:pt x="11749" y="21986"/>
                    <a:pt x="10346" y="21762"/>
                    <a:pt x="8907" y="21368"/>
                  </a:cubicBezTo>
                  <a:cubicBezTo>
                    <a:pt x="5226" y="20350"/>
                    <a:pt x="4631" y="19561"/>
                    <a:pt x="3808" y="18772"/>
                  </a:cubicBezTo>
                  <a:cubicBezTo>
                    <a:pt x="3396" y="18381"/>
                    <a:pt x="3015" y="18175"/>
                    <a:pt x="2668" y="18175"/>
                  </a:cubicBezTo>
                  <a:cubicBezTo>
                    <a:pt x="1495" y="18175"/>
                    <a:pt x="710" y="20530"/>
                    <a:pt x="401" y="26044"/>
                  </a:cubicBezTo>
                  <a:cubicBezTo>
                    <a:pt x="1" y="33064"/>
                    <a:pt x="1841" y="37421"/>
                    <a:pt x="7638" y="40119"/>
                  </a:cubicBezTo>
                  <a:cubicBezTo>
                    <a:pt x="10898" y="41627"/>
                    <a:pt x="16220" y="42162"/>
                    <a:pt x="21635" y="42162"/>
                  </a:cubicBezTo>
                  <a:cubicBezTo>
                    <a:pt x="25870" y="42162"/>
                    <a:pt x="30163" y="41835"/>
                    <a:pt x="33570" y="41388"/>
                  </a:cubicBezTo>
                  <a:cubicBezTo>
                    <a:pt x="41962" y="40279"/>
                    <a:pt x="43837" y="35054"/>
                    <a:pt x="43048" y="30309"/>
                  </a:cubicBezTo>
                  <a:cubicBezTo>
                    <a:pt x="42442" y="26662"/>
                    <a:pt x="38486" y="23517"/>
                    <a:pt x="34976" y="21905"/>
                  </a:cubicBezTo>
                  <a:cubicBezTo>
                    <a:pt x="32850" y="20933"/>
                    <a:pt x="31981" y="19881"/>
                    <a:pt x="31809" y="18795"/>
                  </a:cubicBezTo>
                  <a:cubicBezTo>
                    <a:pt x="31672" y="17949"/>
                    <a:pt x="32072" y="17172"/>
                    <a:pt x="32312" y="16794"/>
                  </a:cubicBezTo>
                  <a:cubicBezTo>
                    <a:pt x="35148" y="13341"/>
                    <a:pt x="34782" y="10300"/>
                    <a:pt x="34199" y="7236"/>
                  </a:cubicBezTo>
                  <a:cubicBezTo>
                    <a:pt x="33833" y="5281"/>
                    <a:pt x="32724" y="3543"/>
                    <a:pt x="31112" y="2377"/>
                  </a:cubicBezTo>
                  <a:cubicBezTo>
                    <a:pt x="31112" y="2377"/>
                    <a:pt x="29328" y="227"/>
                    <a:pt x="24926" y="21"/>
                  </a:cubicBezTo>
                  <a:cubicBezTo>
                    <a:pt x="24640" y="8"/>
                    <a:pt x="24353" y="0"/>
                    <a:pt x="24066" y="0"/>
                  </a:cubicBezTo>
                  <a:close/>
                </a:path>
              </a:pathLst>
            </a:custGeom>
            <a:solidFill>
              <a:srgbClr val="2EBB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0"/>
            <p:cNvSpPr/>
            <p:nvPr/>
          </p:nvSpPr>
          <p:spPr>
            <a:xfrm>
              <a:off x="4987359" y="2844574"/>
              <a:ext cx="291808" cy="251660"/>
            </a:xfrm>
            <a:custGeom>
              <a:rect b="b" l="l" r="r" t="t"/>
              <a:pathLst>
                <a:path extrusionOk="0" h="8105" w="9398">
                  <a:moveTo>
                    <a:pt x="8597" y="1"/>
                  </a:moveTo>
                  <a:cubicBezTo>
                    <a:pt x="8384" y="1"/>
                    <a:pt x="8114" y="95"/>
                    <a:pt x="7787" y="303"/>
                  </a:cubicBezTo>
                  <a:cubicBezTo>
                    <a:pt x="6949" y="837"/>
                    <a:pt x="5921" y="1280"/>
                    <a:pt x="4818" y="1280"/>
                  </a:cubicBezTo>
                  <a:cubicBezTo>
                    <a:pt x="3891" y="1280"/>
                    <a:pt x="2911" y="967"/>
                    <a:pt x="1944" y="132"/>
                  </a:cubicBezTo>
                  <a:cubicBezTo>
                    <a:pt x="1944" y="132"/>
                    <a:pt x="1936" y="131"/>
                    <a:pt x="1922" y="131"/>
                  </a:cubicBezTo>
                  <a:cubicBezTo>
                    <a:pt x="1757" y="131"/>
                    <a:pt x="751" y="180"/>
                    <a:pt x="698" y="1355"/>
                  </a:cubicBezTo>
                  <a:cubicBezTo>
                    <a:pt x="630" y="2647"/>
                    <a:pt x="1087" y="3070"/>
                    <a:pt x="641" y="4179"/>
                  </a:cubicBezTo>
                  <a:cubicBezTo>
                    <a:pt x="195" y="5288"/>
                    <a:pt x="241" y="5734"/>
                    <a:pt x="721" y="6031"/>
                  </a:cubicBezTo>
                  <a:cubicBezTo>
                    <a:pt x="721" y="6031"/>
                    <a:pt x="1" y="7426"/>
                    <a:pt x="1098" y="7746"/>
                  </a:cubicBezTo>
                  <a:cubicBezTo>
                    <a:pt x="1258" y="7793"/>
                    <a:pt x="1395" y="7812"/>
                    <a:pt x="1517" y="7812"/>
                  </a:cubicBezTo>
                  <a:cubicBezTo>
                    <a:pt x="2141" y="7812"/>
                    <a:pt x="2403" y="7312"/>
                    <a:pt x="3571" y="7312"/>
                  </a:cubicBezTo>
                  <a:cubicBezTo>
                    <a:pt x="3764" y="7312"/>
                    <a:pt x="3982" y="7326"/>
                    <a:pt x="4231" y="7358"/>
                  </a:cubicBezTo>
                  <a:cubicBezTo>
                    <a:pt x="5864" y="7567"/>
                    <a:pt x="7081" y="8105"/>
                    <a:pt x="7629" y="8105"/>
                  </a:cubicBezTo>
                  <a:cubicBezTo>
                    <a:pt x="7768" y="8105"/>
                    <a:pt x="7864" y="8070"/>
                    <a:pt x="7913" y="7987"/>
                  </a:cubicBezTo>
                  <a:cubicBezTo>
                    <a:pt x="8153" y="7575"/>
                    <a:pt x="7364" y="6146"/>
                    <a:pt x="6163" y="5517"/>
                  </a:cubicBezTo>
                  <a:cubicBezTo>
                    <a:pt x="7261" y="4911"/>
                    <a:pt x="8130" y="3962"/>
                    <a:pt x="8667" y="2819"/>
                  </a:cubicBezTo>
                  <a:cubicBezTo>
                    <a:pt x="9397" y="1296"/>
                    <a:pt x="9389" y="1"/>
                    <a:pt x="8597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0"/>
            <p:cNvSpPr/>
            <p:nvPr/>
          </p:nvSpPr>
          <p:spPr>
            <a:xfrm>
              <a:off x="4890796" y="2774993"/>
              <a:ext cx="90573" cy="122151"/>
            </a:xfrm>
            <a:custGeom>
              <a:rect b="b" l="l" r="r" t="t"/>
              <a:pathLst>
                <a:path extrusionOk="0" h="3934" w="2917">
                  <a:moveTo>
                    <a:pt x="1119" y="0"/>
                  </a:moveTo>
                  <a:cubicBezTo>
                    <a:pt x="1051" y="0"/>
                    <a:pt x="982" y="10"/>
                    <a:pt x="915" y="29"/>
                  </a:cubicBezTo>
                  <a:cubicBezTo>
                    <a:pt x="275" y="212"/>
                    <a:pt x="1" y="1218"/>
                    <a:pt x="309" y="2293"/>
                  </a:cubicBezTo>
                  <a:cubicBezTo>
                    <a:pt x="576" y="3255"/>
                    <a:pt x="1218" y="3933"/>
                    <a:pt x="1809" y="3933"/>
                  </a:cubicBezTo>
                  <a:cubicBezTo>
                    <a:pt x="1878" y="3933"/>
                    <a:pt x="1946" y="3924"/>
                    <a:pt x="2013" y="3905"/>
                  </a:cubicBezTo>
                  <a:cubicBezTo>
                    <a:pt x="2653" y="3733"/>
                    <a:pt x="2916" y="2716"/>
                    <a:pt x="2619" y="1641"/>
                  </a:cubicBezTo>
                  <a:cubicBezTo>
                    <a:pt x="2343" y="679"/>
                    <a:pt x="1709" y="0"/>
                    <a:pt x="1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0"/>
            <p:cNvSpPr/>
            <p:nvPr/>
          </p:nvSpPr>
          <p:spPr>
            <a:xfrm>
              <a:off x="4907842" y="2790579"/>
              <a:ext cx="61821" cy="89207"/>
            </a:xfrm>
            <a:custGeom>
              <a:rect b="b" l="l" r="r" t="t"/>
              <a:pathLst>
                <a:path extrusionOk="0" h="2873" w="1991">
                  <a:moveTo>
                    <a:pt x="722" y="0"/>
                  </a:moveTo>
                  <a:cubicBezTo>
                    <a:pt x="679" y="0"/>
                    <a:pt x="637" y="6"/>
                    <a:pt x="595" y="18"/>
                  </a:cubicBezTo>
                  <a:cubicBezTo>
                    <a:pt x="161" y="133"/>
                    <a:pt x="1" y="876"/>
                    <a:pt x="218" y="1653"/>
                  </a:cubicBezTo>
                  <a:cubicBezTo>
                    <a:pt x="424" y="2365"/>
                    <a:pt x="872" y="2872"/>
                    <a:pt x="1269" y="2872"/>
                  </a:cubicBezTo>
                  <a:cubicBezTo>
                    <a:pt x="1312" y="2872"/>
                    <a:pt x="1354" y="2866"/>
                    <a:pt x="1395" y="2854"/>
                  </a:cubicBezTo>
                  <a:cubicBezTo>
                    <a:pt x="1819" y="2740"/>
                    <a:pt x="1990" y="2008"/>
                    <a:pt x="1773" y="1219"/>
                  </a:cubicBezTo>
                  <a:cubicBezTo>
                    <a:pt x="1566" y="507"/>
                    <a:pt x="1118" y="0"/>
                    <a:pt x="722" y="0"/>
                  </a:cubicBezTo>
                  <a:close/>
                </a:path>
              </a:pathLst>
            </a:custGeom>
            <a:solidFill>
              <a:srgbClr val="0E2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0"/>
            <p:cNvSpPr/>
            <p:nvPr/>
          </p:nvSpPr>
          <p:spPr>
            <a:xfrm>
              <a:off x="4916722" y="2803216"/>
              <a:ext cx="18133" cy="15742"/>
            </a:xfrm>
            <a:custGeom>
              <a:rect b="b" l="l" r="r" t="t"/>
              <a:pathLst>
                <a:path extrusionOk="0" h="507" w="584">
                  <a:moveTo>
                    <a:pt x="321" y="0"/>
                  </a:moveTo>
                  <a:cubicBezTo>
                    <a:pt x="103" y="12"/>
                    <a:pt x="0" y="286"/>
                    <a:pt x="160" y="435"/>
                  </a:cubicBezTo>
                  <a:cubicBezTo>
                    <a:pt x="211" y="485"/>
                    <a:pt x="271" y="507"/>
                    <a:pt x="330" y="507"/>
                  </a:cubicBezTo>
                  <a:cubicBezTo>
                    <a:pt x="460" y="507"/>
                    <a:pt x="584" y="401"/>
                    <a:pt x="584" y="252"/>
                  </a:cubicBezTo>
                  <a:cubicBezTo>
                    <a:pt x="584" y="103"/>
                    <a:pt x="458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0"/>
            <p:cNvSpPr/>
            <p:nvPr/>
          </p:nvSpPr>
          <p:spPr>
            <a:xfrm>
              <a:off x="4144564" y="3063874"/>
              <a:ext cx="309941" cy="468576"/>
            </a:xfrm>
            <a:custGeom>
              <a:rect b="b" l="l" r="r" t="t"/>
              <a:pathLst>
                <a:path extrusionOk="0" h="15091" w="9982">
                  <a:moveTo>
                    <a:pt x="8358" y="14815"/>
                  </a:moveTo>
                  <a:lnTo>
                    <a:pt x="8358" y="14815"/>
                  </a:lnTo>
                  <a:cubicBezTo>
                    <a:pt x="8358" y="14815"/>
                    <a:pt x="8358" y="14815"/>
                    <a:pt x="8358" y="14815"/>
                  </a:cubicBezTo>
                  <a:cubicBezTo>
                    <a:pt x="8358" y="14815"/>
                    <a:pt x="8358" y="14815"/>
                    <a:pt x="8358" y="14815"/>
                  </a:cubicBezTo>
                  <a:close/>
                  <a:moveTo>
                    <a:pt x="1536" y="1"/>
                  </a:moveTo>
                  <a:cubicBezTo>
                    <a:pt x="1170" y="1"/>
                    <a:pt x="602" y="352"/>
                    <a:pt x="400" y="466"/>
                  </a:cubicBezTo>
                  <a:cubicBezTo>
                    <a:pt x="252" y="546"/>
                    <a:pt x="137" y="661"/>
                    <a:pt x="0" y="729"/>
                  </a:cubicBezTo>
                  <a:lnTo>
                    <a:pt x="0" y="741"/>
                  </a:lnTo>
                  <a:cubicBezTo>
                    <a:pt x="213" y="620"/>
                    <a:pt x="778" y="275"/>
                    <a:pt x="1137" y="275"/>
                  </a:cubicBezTo>
                  <a:cubicBezTo>
                    <a:pt x="1221" y="275"/>
                    <a:pt x="1295" y="295"/>
                    <a:pt x="1349" y="340"/>
                  </a:cubicBezTo>
                  <a:cubicBezTo>
                    <a:pt x="1624" y="592"/>
                    <a:pt x="1109" y="1301"/>
                    <a:pt x="1258" y="1655"/>
                  </a:cubicBezTo>
                  <a:cubicBezTo>
                    <a:pt x="1406" y="2018"/>
                    <a:pt x="1631" y="2139"/>
                    <a:pt x="1897" y="2139"/>
                  </a:cubicBezTo>
                  <a:cubicBezTo>
                    <a:pt x="2436" y="2139"/>
                    <a:pt x="3144" y="1641"/>
                    <a:pt x="3722" y="1641"/>
                  </a:cubicBezTo>
                  <a:cubicBezTo>
                    <a:pt x="3849" y="1641"/>
                    <a:pt x="3970" y="1665"/>
                    <a:pt x="4082" y="1724"/>
                  </a:cubicBezTo>
                  <a:cubicBezTo>
                    <a:pt x="5351" y="2421"/>
                    <a:pt x="4082" y="3107"/>
                    <a:pt x="3979" y="3953"/>
                  </a:cubicBezTo>
                  <a:cubicBezTo>
                    <a:pt x="3807" y="5474"/>
                    <a:pt x="5717" y="5188"/>
                    <a:pt x="6574" y="5394"/>
                  </a:cubicBezTo>
                  <a:cubicBezTo>
                    <a:pt x="9524" y="6092"/>
                    <a:pt x="6437" y="9213"/>
                    <a:pt x="5785" y="10402"/>
                  </a:cubicBezTo>
                  <a:cubicBezTo>
                    <a:pt x="4836" y="12129"/>
                    <a:pt x="5991" y="14655"/>
                    <a:pt x="7969" y="15090"/>
                  </a:cubicBezTo>
                  <a:cubicBezTo>
                    <a:pt x="7973" y="15091"/>
                    <a:pt x="7976" y="15091"/>
                    <a:pt x="7980" y="15091"/>
                  </a:cubicBezTo>
                  <a:cubicBezTo>
                    <a:pt x="8081" y="15091"/>
                    <a:pt x="8246" y="14814"/>
                    <a:pt x="8347" y="14814"/>
                  </a:cubicBezTo>
                  <a:cubicBezTo>
                    <a:pt x="8351" y="14814"/>
                    <a:pt x="8354" y="14815"/>
                    <a:pt x="8358" y="14815"/>
                  </a:cubicBezTo>
                  <a:lnTo>
                    <a:pt x="8358" y="14815"/>
                  </a:lnTo>
                  <a:cubicBezTo>
                    <a:pt x="6483" y="14404"/>
                    <a:pt x="5248" y="11957"/>
                    <a:pt x="6117" y="10265"/>
                  </a:cubicBezTo>
                  <a:cubicBezTo>
                    <a:pt x="6723" y="9076"/>
                    <a:pt x="9982" y="5806"/>
                    <a:pt x="6975" y="5120"/>
                  </a:cubicBezTo>
                  <a:cubicBezTo>
                    <a:pt x="6128" y="4925"/>
                    <a:pt x="4322" y="5234"/>
                    <a:pt x="4368" y="3782"/>
                  </a:cubicBezTo>
                  <a:cubicBezTo>
                    <a:pt x="4402" y="2924"/>
                    <a:pt x="5660" y="2376"/>
                    <a:pt x="4654" y="1564"/>
                  </a:cubicBezTo>
                  <a:cubicBezTo>
                    <a:pt x="4486" y="1425"/>
                    <a:pt x="4297" y="1373"/>
                    <a:pt x="4098" y="1373"/>
                  </a:cubicBezTo>
                  <a:cubicBezTo>
                    <a:pt x="3494" y="1373"/>
                    <a:pt x="2792" y="1849"/>
                    <a:pt x="2269" y="1849"/>
                  </a:cubicBezTo>
                  <a:cubicBezTo>
                    <a:pt x="2010" y="1849"/>
                    <a:pt x="1795" y="1732"/>
                    <a:pt x="1658" y="1381"/>
                  </a:cubicBezTo>
                  <a:cubicBezTo>
                    <a:pt x="1521" y="1049"/>
                    <a:pt x="1989" y="363"/>
                    <a:pt x="1795" y="112"/>
                  </a:cubicBezTo>
                  <a:cubicBezTo>
                    <a:pt x="1737" y="33"/>
                    <a:pt x="1645" y="1"/>
                    <a:pt x="1536" y="1"/>
                  </a:cubicBezTo>
                  <a:close/>
                </a:path>
              </a:pathLst>
            </a:custGeom>
            <a:solidFill>
              <a:srgbClr val="F2F5F0"/>
            </a:solidFill>
            <a:ln cap="flat" cmpd="sng" w="9525">
              <a:solidFill>
                <a:srgbClr val="F2F5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0"/>
            <p:cNvSpPr/>
            <p:nvPr/>
          </p:nvSpPr>
          <p:spPr>
            <a:xfrm>
              <a:off x="4402632" y="2998991"/>
              <a:ext cx="271967" cy="567687"/>
            </a:xfrm>
            <a:custGeom>
              <a:rect b="b" l="l" r="r" t="t"/>
              <a:pathLst>
                <a:path extrusionOk="0" h="18283" w="8759">
                  <a:moveTo>
                    <a:pt x="2128" y="1"/>
                  </a:moveTo>
                  <a:cubicBezTo>
                    <a:pt x="2109" y="9"/>
                    <a:pt x="2091" y="19"/>
                    <a:pt x="2073" y="30"/>
                  </a:cubicBezTo>
                  <a:lnTo>
                    <a:pt x="2073" y="30"/>
                  </a:lnTo>
                  <a:cubicBezTo>
                    <a:pt x="2095" y="20"/>
                    <a:pt x="2117" y="10"/>
                    <a:pt x="2139" y="1"/>
                  </a:cubicBezTo>
                  <a:close/>
                  <a:moveTo>
                    <a:pt x="2073" y="30"/>
                  </a:moveTo>
                  <a:lnTo>
                    <a:pt x="2073" y="30"/>
                  </a:lnTo>
                  <a:cubicBezTo>
                    <a:pt x="1722" y="190"/>
                    <a:pt x="1400" y="380"/>
                    <a:pt x="1106" y="616"/>
                  </a:cubicBezTo>
                  <a:lnTo>
                    <a:pt x="1106" y="616"/>
                  </a:lnTo>
                  <a:cubicBezTo>
                    <a:pt x="1134" y="597"/>
                    <a:pt x="1162" y="578"/>
                    <a:pt x="1191" y="560"/>
                  </a:cubicBezTo>
                  <a:lnTo>
                    <a:pt x="1191" y="560"/>
                  </a:lnTo>
                  <a:cubicBezTo>
                    <a:pt x="1159" y="582"/>
                    <a:pt x="1128" y="603"/>
                    <a:pt x="1099" y="622"/>
                  </a:cubicBezTo>
                  <a:lnTo>
                    <a:pt x="1099" y="622"/>
                  </a:lnTo>
                  <a:cubicBezTo>
                    <a:pt x="1101" y="620"/>
                    <a:pt x="1104" y="618"/>
                    <a:pt x="1106" y="616"/>
                  </a:cubicBezTo>
                  <a:lnTo>
                    <a:pt x="1106" y="616"/>
                  </a:lnTo>
                  <a:cubicBezTo>
                    <a:pt x="1100" y="621"/>
                    <a:pt x="1093" y="625"/>
                    <a:pt x="1087" y="630"/>
                  </a:cubicBezTo>
                  <a:cubicBezTo>
                    <a:pt x="1091" y="627"/>
                    <a:pt x="1095" y="625"/>
                    <a:pt x="1099" y="622"/>
                  </a:cubicBezTo>
                  <a:lnTo>
                    <a:pt x="1099" y="622"/>
                  </a:lnTo>
                  <a:cubicBezTo>
                    <a:pt x="1091" y="628"/>
                    <a:pt x="1083" y="635"/>
                    <a:pt x="1076" y="641"/>
                  </a:cubicBezTo>
                  <a:cubicBezTo>
                    <a:pt x="1" y="1579"/>
                    <a:pt x="1362" y="1098"/>
                    <a:pt x="1750" y="1681"/>
                  </a:cubicBezTo>
                  <a:cubicBezTo>
                    <a:pt x="2356" y="2550"/>
                    <a:pt x="447" y="3385"/>
                    <a:pt x="756" y="4483"/>
                  </a:cubicBezTo>
                  <a:cubicBezTo>
                    <a:pt x="1076" y="5660"/>
                    <a:pt x="2608" y="5146"/>
                    <a:pt x="3328" y="5935"/>
                  </a:cubicBezTo>
                  <a:cubicBezTo>
                    <a:pt x="4323" y="7032"/>
                    <a:pt x="3305" y="8096"/>
                    <a:pt x="2471" y="8782"/>
                  </a:cubicBezTo>
                  <a:cubicBezTo>
                    <a:pt x="1362" y="9708"/>
                    <a:pt x="767" y="10840"/>
                    <a:pt x="893" y="12326"/>
                  </a:cubicBezTo>
                  <a:cubicBezTo>
                    <a:pt x="985" y="13355"/>
                    <a:pt x="1502" y="13671"/>
                    <a:pt x="2181" y="13671"/>
                  </a:cubicBezTo>
                  <a:cubicBezTo>
                    <a:pt x="3185" y="13671"/>
                    <a:pt x="4543" y="12982"/>
                    <a:pt x="5409" y="12886"/>
                  </a:cubicBezTo>
                  <a:cubicBezTo>
                    <a:pt x="5510" y="12876"/>
                    <a:pt x="5605" y="12870"/>
                    <a:pt x="5695" y="12870"/>
                  </a:cubicBezTo>
                  <a:cubicBezTo>
                    <a:pt x="8294" y="12870"/>
                    <a:pt x="6378" y="17211"/>
                    <a:pt x="5306" y="18283"/>
                  </a:cubicBezTo>
                  <a:cubicBezTo>
                    <a:pt x="5421" y="18169"/>
                    <a:pt x="5592" y="18123"/>
                    <a:pt x="5706" y="18009"/>
                  </a:cubicBezTo>
                  <a:cubicBezTo>
                    <a:pt x="6760" y="16966"/>
                    <a:pt x="8758" y="12595"/>
                    <a:pt x="6069" y="12595"/>
                  </a:cubicBezTo>
                  <a:cubicBezTo>
                    <a:pt x="6015" y="12595"/>
                    <a:pt x="5959" y="12597"/>
                    <a:pt x="5901" y="12601"/>
                  </a:cubicBezTo>
                  <a:cubicBezTo>
                    <a:pt x="4815" y="12669"/>
                    <a:pt x="3831" y="13344"/>
                    <a:pt x="2745" y="13412"/>
                  </a:cubicBezTo>
                  <a:cubicBezTo>
                    <a:pt x="2701" y="13415"/>
                    <a:pt x="2658" y="13416"/>
                    <a:pt x="2616" y="13416"/>
                  </a:cubicBezTo>
                  <a:cubicBezTo>
                    <a:pt x="1208" y="13416"/>
                    <a:pt x="1129" y="11948"/>
                    <a:pt x="1373" y="10771"/>
                  </a:cubicBezTo>
                  <a:cubicBezTo>
                    <a:pt x="1705" y="9182"/>
                    <a:pt x="2905" y="8885"/>
                    <a:pt x="3740" y="7730"/>
                  </a:cubicBezTo>
                  <a:cubicBezTo>
                    <a:pt x="4700" y="6404"/>
                    <a:pt x="3660" y="5443"/>
                    <a:pt x="2413" y="5112"/>
                  </a:cubicBezTo>
                  <a:cubicBezTo>
                    <a:pt x="756" y="4666"/>
                    <a:pt x="950" y="3705"/>
                    <a:pt x="1853" y="2516"/>
                  </a:cubicBezTo>
                  <a:cubicBezTo>
                    <a:pt x="2208" y="2036"/>
                    <a:pt x="2516" y="1590"/>
                    <a:pt x="1853" y="1190"/>
                  </a:cubicBezTo>
                  <a:cubicBezTo>
                    <a:pt x="1385" y="911"/>
                    <a:pt x="589" y="1176"/>
                    <a:pt x="1327" y="477"/>
                  </a:cubicBezTo>
                  <a:lnTo>
                    <a:pt x="1327" y="477"/>
                  </a:lnTo>
                  <a:cubicBezTo>
                    <a:pt x="1455" y="404"/>
                    <a:pt x="1589" y="337"/>
                    <a:pt x="1727" y="275"/>
                  </a:cubicBezTo>
                  <a:cubicBezTo>
                    <a:pt x="1857" y="225"/>
                    <a:pt x="1952" y="105"/>
                    <a:pt x="2073" y="30"/>
                  </a:cubicBezTo>
                  <a:close/>
                </a:path>
              </a:pathLst>
            </a:custGeom>
            <a:solidFill>
              <a:srgbClr val="F2F5F0"/>
            </a:solidFill>
            <a:ln cap="flat" cmpd="sng" w="9525">
              <a:solidFill>
                <a:srgbClr val="F2F5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0"/>
            <p:cNvSpPr/>
            <p:nvPr/>
          </p:nvSpPr>
          <p:spPr>
            <a:xfrm>
              <a:off x="4213397" y="2924184"/>
              <a:ext cx="311804" cy="579859"/>
            </a:xfrm>
            <a:custGeom>
              <a:rect b="b" l="l" r="r" t="t"/>
              <a:pathLst>
                <a:path extrusionOk="0" h="18675" w="10042">
                  <a:moveTo>
                    <a:pt x="2911" y="0"/>
                  </a:moveTo>
                  <a:cubicBezTo>
                    <a:pt x="2760" y="0"/>
                    <a:pt x="2517" y="49"/>
                    <a:pt x="2152" y="163"/>
                  </a:cubicBezTo>
                  <a:cubicBezTo>
                    <a:pt x="2003" y="220"/>
                    <a:pt x="1900" y="392"/>
                    <a:pt x="1752" y="438"/>
                  </a:cubicBezTo>
                  <a:lnTo>
                    <a:pt x="1763" y="449"/>
                  </a:lnTo>
                  <a:cubicBezTo>
                    <a:pt x="2131" y="332"/>
                    <a:pt x="2375" y="281"/>
                    <a:pt x="2524" y="281"/>
                  </a:cubicBezTo>
                  <a:cubicBezTo>
                    <a:pt x="3278" y="281"/>
                    <a:pt x="1632" y="1574"/>
                    <a:pt x="1603" y="2118"/>
                  </a:cubicBezTo>
                  <a:cubicBezTo>
                    <a:pt x="1523" y="3410"/>
                    <a:pt x="4336" y="3799"/>
                    <a:pt x="5136" y="4325"/>
                  </a:cubicBezTo>
                  <a:cubicBezTo>
                    <a:pt x="6874" y="5457"/>
                    <a:pt x="6257" y="6932"/>
                    <a:pt x="4713" y="7755"/>
                  </a:cubicBezTo>
                  <a:cubicBezTo>
                    <a:pt x="4208" y="8015"/>
                    <a:pt x="3690" y="8248"/>
                    <a:pt x="3186" y="8511"/>
                  </a:cubicBezTo>
                  <a:lnTo>
                    <a:pt x="3186" y="8511"/>
                  </a:lnTo>
                  <a:cubicBezTo>
                    <a:pt x="3678" y="8284"/>
                    <a:pt x="4181" y="8097"/>
                    <a:pt x="4542" y="7904"/>
                  </a:cubicBezTo>
                  <a:cubicBezTo>
                    <a:pt x="6074" y="7080"/>
                    <a:pt x="7731" y="5491"/>
                    <a:pt x="5536" y="4039"/>
                  </a:cubicBezTo>
                  <a:cubicBezTo>
                    <a:pt x="4713" y="3502"/>
                    <a:pt x="1923" y="3136"/>
                    <a:pt x="1992" y="1844"/>
                  </a:cubicBezTo>
                  <a:cubicBezTo>
                    <a:pt x="2021" y="1298"/>
                    <a:pt x="3683" y="0"/>
                    <a:pt x="2911" y="0"/>
                  </a:cubicBezTo>
                  <a:close/>
                  <a:moveTo>
                    <a:pt x="3186" y="8511"/>
                  </a:moveTo>
                  <a:cubicBezTo>
                    <a:pt x="2762" y="8708"/>
                    <a:pt x="2346" y="8934"/>
                    <a:pt x="2036" y="9221"/>
                  </a:cubicBezTo>
                  <a:lnTo>
                    <a:pt x="2036" y="9221"/>
                  </a:lnTo>
                  <a:cubicBezTo>
                    <a:pt x="2104" y="9167"/>
                    <a:pt x="2177" y="9112"/>
                    <a:pt x="2255" y="9058"/>
                  </a:cubicBezTo>
                  <a:cubicBezTo>
                    <a:pt x="2555" y="8855"/>
                    <a:pt x="2868" y="8677"/>
                    <a:pt x="3186" y="8511"/>
                  </a:cubicBezTo>
                  <a:close/>
                  <a:moveTo>
                    <a:pt x="2036" y="9221"/>
                  </a:moveTo>
                  <a:cubicBezTo>
                    <a:pt x="1" y="10847"/>
                    <a:pt x="2364" y="12614"/>
                    <a:pt x="4256" y="13300"/>
                  </a:cubicBezTo>
                  <a:cubicBezTo>
                    <a:pt x="5502" y="13758"/>
                    <a:pt x="7114" y="13906"/>
                    <a:pt x="8200" y="14730"/>
                  </a:cubicBezTo>
                  <a:cubicBezTo>
                    <a:pt x="9649" y="15813"/>
                    <a:pt x="8583" y="17500"/>
                    <a:pt x="7795" y="18665"/>
                  </a:cubicBezTo>
                  <a:lnTo>
                    <a:pt x="7795" y="18665"/>
                  </a:lnTo>
                  <a:cubicBezTo>
                    <a:pt x="7879" y="18547"/>
                    <a:pt x="8100" y="18523"/>
                    <a:pt x="8189" y="18400"/>
                  </a:cubicBezTo>
                  <a:cubicBezTo>
                    <a:pt x="8978" y="17233"/>
                    <a:pt x="10041" y="15541"/>
                    <a:pt x="8600" y="14455"/>
                  </a:cubicBezTo>
                  <a:cubicBezTo>
                    <a:pt x="7514" y="13632"/>
                    <a:pt x="5902" y="13483"/>
                    <a:pt x="4644" y="13026"/>
                  </a:cubicBezTo>
                  <a:cubicBezTo>
                    <a:pt x="3535" y="12626"/>
                    <a:pt x="1432" y="11688"/>
                    <a:pt x="1523" y="10202"/>
                  </a:cubicBezTo>
                  <a:cubicBezTo>
                    <a:pt x="1551" y="9807"/>
                    <a:pt x="1748" y="9488"/>
                    <a:pt x="2036" y="9221"/>
                  </a:cubicBezTo>
                  <a:close/>
                  <a:moveTo>
                    <a:pt x="7795" y="18665"/>
                  </a:moveTo>
                  <a:cubicBezTo>
                    <a:pt x="7792" y="18668"/>
                    <a:pt x="7791" y="18671"/>
                    <a:pt x="7789" y="18674"/>
                  </a:cubicBezTo>
                  <a:cubicBezTo>
                    <a:pt x="7791" y="18671"/>
                    <a:pt x="7793" y="18668"/>
                    <a:pt x="7795" y="18665"/>
                  </a:cubicBezTo>
                  <a:close/>
                </a:path>
              </a:pathLst>
            </a:custGeom>
            <a:solidFill>
              <a:srgbClr val="F2F5F0"/>
            </a:solidFill>
            <a:ln cap="flat" cmpd="sng" w="9525">
              <a:solidFill>
                <a:srgbClr val="F2F5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0"/>
            <p:cNvSpPr/>
            <p:nvPr/>
          </p:nvSpPr>
          <p:spPr>
            <a:xfrm>
              <a:off x="4219142" y="3438044"/>
              <a:ext cx="749112" cy="421783"/>
            </a:xfrm>
            <a:custGeom>
              <a:rect b="b" l="l" r="r" t="t"/>
              <a:pathLst>
                <a:path extrusionOk="0" h="13584" w="24126">
                  <a:moveTo>
                    <a:pt x="17376" y="0"/>
                  </a:moveTo>
                  <a:cubicBezTo>
                    <a:pt x="16236" y="0"/>
                    <a:pt x="15083" y="289"/>
                    <a:pt x="14075" y="841"/>
                  </a:cubicBezTo>
                  <a:cubicBezTo>
                    <a:pt x="11721" y="2122"/>
                    <a:pt x="8420" y="2257"/>
                    <a:pt x="7132" y="2257"/>
                  </a:cubicBezTo>
                  <a:cubicBezTo>
                    <a:pt x="6787" y="2257"/>
                    <a:pt x="6586" y="2247"/>
                    <a:pt x="6586" y="2247"/>
                  </a:cubicBezTo>
                  <a:cubicBezTo>
                    <a:pt x="6586" y="2247"/>
                    <a:pt x="5111" y="2156"/>
                    <a:pt x="2733" y="1813"/>
                  </a:cubicBezTo>
                  <a:cubicBezTo>
                    <a:pt x="2638" y="1799"/>
                    <a:pt x="2551" y="1792"/>
                    <a:pt x="2471" y="1792"/>
                  </a:cubicBezTo>
                  <a:cubicBezTo>
                    <a:pt x="1151" y="1792"/>
                    <a:pt x="1761" y="3550"/>
                    <a:pt x="1761" y="3550"/>
                  </a:cubicBezTo>
                  <a:cubicBezTo>
                    <a:pt x="1761" y="3550"/>
                    <a:pt x="0" y="3596"/>
                    <a:pt x="206" y="5140"/>
                  </a:cubicBezTo>
                  <a:cubicBezTo>
                    <a:pt x="412" y="6683"/>
                    <a:pt x="1910" y="7998"/>
                    <a:pt x="1910" y="7998"/>
                  </a:cubicBezTo>
                  <a:cubicBezTo>
                    <a:pt x="1910" y="7998"/>
                    <a:pt x="1109" y="8421"/>
                    <a:pt x="1498" y="9565"/>
                  </a:cubicBezTo>
                  <a:cubicBezTo>
                    <a:pt x="1882" y="10660"/>
                    <a:pt x="3651" y="13583"/>
                    <a:pt x="12071" y="13583"/>
                  </a:cubicBezTo>
                  <a:cubicBezTo>
                    <a:pt x="12436" y="13583"/>
                    <a:pt x="12815" y="13578"/>
                    <a:pt x="13206" y="13566"/>
                  </a:cubicBezTo>
                  <a:cubicBezTo>
                    <a:pt x="22845" y="13280"/>
                    <a:pt x="24125" y="7163"/>
                    <a:pt x="22719" y="3528"/>
                  </a:cubicBezTo>
                  <a:cubicBezTo>
                    <a:pt x="21795" y="1112"/>
                    <a:pt x="19612" y="0"/>
                    <a:pt x="17376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0"/>
            <p:cNvSpPr/>
            <p:nvPr/>
          </p:nvSpPr>
          <p:spPr>
            <a:xfrm>
              <a:off x="4219142" y="3361844"/>
              <a:ext cx="749112" cy="421783"/>
            </a:xfrm>
            <a:custGeom>
              <a:rect b="b" l="l" r="r" t="t"/>
              <a:pathLst>
                <a:path extrusionOk="0" h="13584" w="24126">
                  <a:moveTo>
                    <a:pt x="17376" y="0"/>
                  </a:moveTo>
                  <a:cubicBezTo>
                    <a:pt x="16236" y="0"/>
                    <a:pt x="15083" y="289"/>
                    <a:pt x="14075" y="841"/>
                  </a:cubicBezTo>
                  <a:cubicBezTo>
                    <a:pt x="11721" y="2122"/>
                    <a:pt x="8420" y="2257"/>
                    <a:pt x="7132" y="2257"/>
                  </a:cubicBezTo>
                  <a:cubicBezTo>
                    <a:pt x="6787" y="2257"/>
                    <a:pt x="6586" y="2247"/>
                    <a:pt x="6586" y="2247"/>
                  </a:cubicBezTo>
                  <a:cubicBezTo>
                    <a:pt x="6586" y="2247"/>
                    <a:pt x="5111" y="2156"/>
                    <a:pt x="2733" y="1813"/>
                  </a:cubicBezTo>
                  <a:cubicBezTo>
                    <a:pt x="2638" y="1799"/>
                    <a:pt x="2551" y="1792"/>
                    <a:pt x="2471" y="1792"/>
                  </a:cubicBezTo>
                  <a:cubicBezTo>
                    <a:pt x="1151" y="1792"/>
                    <a:pt x="1761" y="3550"/>
                    <a:pt x="1761" y="3550"/>
                  </a:cubicBezTo>
                  <a:cubicBezTo>
                    <a:pt x="1761" y="3550"/>
                    <a:pt x="0" y="3596"/>
                    <a:pt x="206" y="5140"/>
                  </a:cubicBezTo>
                  <a:cubicBezTo>
                    <a:pt x="412" y="6683"/>
                    <a:pt x="1910" y="7998"/>
                    <a:pt x="1910" y="7998"/>
                  </a:cubicBezTo>
                  <a:cubicBezTo>
                    <a:pt x="1910" y="7998"/>
                    <a:pt x="1109" y="8421"/>
                    <a:pt x="1498" y="9565"/>
                  </a:cubicBezTo>
                  <a:cubicBezTo>
                    <a:pt x="1882" y="10660"/>
                    <a:pt x="3651" y="13583"/>
                    <a:pt x="12071" y="13583"/>
                  </a:cubicBezTo>
                  <a:cubicBezTo>
                    <a:pt x="12436" y="13583"/>
                    <a:pt x="12815" y="13578"/>
                    <a:pt x="13206" y="13566"/>
                  </a:cubicBezTo>
                  <a:cubicBezTo>
                    <a:pt x="22845" y="13280"/>
                    <a:pt x="24125" y="7163"/>
                    <a:pt x="22719" y="3528"/>
                  </a:cubicBezTo>
                  <a:cubicBezTo>
                    <a:pt x="21795" y="1112"/>
                    <a:pt x="19612" y="0"/>
                    <a:pt x="17376" y="0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0"/>
            <p:cNvSpPr/>
            <p:nvPr/>
          </p:nvSpPr>
          <p:spPr>
            <a:xfrm>
              <a:off x="4990396" y="2844574"/>
              <a:ext cx="291808" cy="251660"/>
            </a:xfrm>
            <a:custGeom>
              <a:rect b="b" l="l" r="r" t="t"/>
              <a:pathLst>
                <a:path extrusionOk="0" h="8105" w="9398">
                  <a:moveTo>
                    <a:pt x="8597" y="1"/>
                  </a:moveTo>
                  <a:cubicBezTo>
                    <a:pt x="8384" y="1"/>
                    <a:pt x="8114" y="95"/>
                    <a:pt x="7787" y="303"/>
                  </a:cubicBezTo>
                  <a:cubicBezTo>
                    <a:pt x="6949" y="837"/>
                    <a:pt x="5921" y="1280"/>
                    <a:pt x="4818" y="1280"/>
                  </a:cubicBezTo>
                  <a:cubicBezTo>
                    <a:pt x="3891" y="1280"/>
                    <a:pt x="2911" y="967"/>
                    <a:pt x="1944" y="132"/>
                  </a:cubicBezTo>
                  <a:cubicBezTo>
                    <a:pt x="1944" y="132"/>
                    <a:pt x="1936" y="131"/>
                    <a:pt x="1922" y="131"/>
                  </a:cubicBezTo>
                  <a:cubicBezTo>
                    <a:pt x="1757" y="131"/>
                    <a:pt x="751" y="180"/>
                    <a:pt x="698" y="1355"/>
                  </a:cubicBezTo>
                  <a:cubicBezTo>
                    <a:pt x="630" y="2647"/>
                    <a:pt x="1087" y="3070"/>
                    <a:pt x="641" y="4179"/>
                  </a:cubicBezTo>
                  <a:cubicBezTo>
                    <a:pt x="195" y="5288"/>
                    <a:pt x="241" y="5734"/>
                    <a:pt x="721" y="6031"/>
                  </a:cubicBezTo>
                  <a:cubicBezTo>
                    <a:pt x="721" y="6031"/>
                    <a:pt x="1" y="7426"/>
                    <a:pt x="1098" y="7746"/>
                  </a:cubicBezTo>
                  <a:cubicBezTo>
                    <a:pt x="1258" y="7793"/>
                    <a:pt x="1395" y="7812"/>
                    <a:pt x="1517" y="7812"/>
                  </a:cubicBezTo>
                  <a:cubicBezTo>
                    <a:pt x="2141" y="7812"/>
                    <a:pt x="2403" y="7312"/>
                    <a:pt x="3571" y="7312"/>
                  </a:cubicBezTo>
                  <a:cubicBezTo>
                    <a:pt x="3764" y="7312"/>
                    <a:pt x="3982" y="7326"/>
                    <a:pt x="4231" y="7358"/>
                  </a:cubicBezTo>
                  <a:cubicBezTo>
                    <a:pt x="5864" y="7567"/>
                    <a:pt x="7081" y="8105"/>
                    <a:pt x="7629" y="8105"/>
                  </a:cubicBezTo>
                  <a:cubicBezTo>
                    <a:pt x="7768" y="8105"/>
                    <a:pt x="7864" y="8070"/>
                    <a:pt x="7913" y="7987"/>
                  </a:cubicBezTo>
                  <a:cubicBezTo>
                    <a:pt x="8153" y="7575"/>
                    <a:pt x="7364" y="6146"/>
                    <a:pt x="6163" y="5517"/>
                  </a:cubicBezTo>
                  <a:cubicBezTo>
                    <a:pt x="7261" y="4911"/>
                    <a:pt x="8130" y="3962"/>
                    <a:pt x="8667" y="2819"/>
                  </a:cubicBezTo>
                  <a:cubicBezTo>
                    <a:pt x="9397" y="1296"/>
                    <a:pt x="9389" y="1"/>
                    <a:pt x="8597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4993413" y="2844574"/>
              <a:ext cx="285753" cy="194125"/>
            </a:xfrm>
            <a:custGeom>
              <a:rect b="b" l="l" r="r" t="t"/>
              <a:pathLst>
                <a:path extrusionOk="0" h="6252" w="9203">
                  <a:moveTo>
                    <a:pt x="8402" y="1"/>
                  </a:moveTo>
                  <a:cubicBezTo>
                    <a:pt x="8189" y="1"/>
                    <a:pt x="7919" y="95"/>
                    <a:pt x="7592" y="303"/>
                  </a:cubicBezTo>
                  <a:cubicBezTo>
                    <a:pt x="6752" y="832"/>
                    <a:pt x="5725" y="1277"/>
                    <a:pt x="4623" y="1277"/>
                  </a:cubicBezTo>
                  <a:cubicBezTo>
                    <a:pt x="3700" y="1277"/>
                    <a:pt x="2725" y="965"/>
                    <a:pt x="1761" y="132"/>
                  </a:cubicBezTo>
                  <a:cubicBezTo>
                    <a:pt x="1761" y="132"/>
                    <a:pt x="1750" y="131"/>
                    <a:pt x="1730" y="131"/>
                  </a:cubicBezTo>
                  <a:cubicBezTo>
                    <a:pt x="1541" y="131"/>
                    <a:pt x="555" y="187"/>
                    <a:pt x="503" y="1355"/>
                  </a:cubicBezTo>
                  <a:cubicBezTo>
                    <a:pt x="446" y="2647"/>
                    <a:pt x="892" y="3070"/>
                    <a:pt x="446" y="4179"/>
                  </a:cubicBezTo>
                  <a:cubicBezTo>
                    <a:pt x="0" y="5288"/>
                    <a:pt x="46" y="5734"/>
                    <a:pt x="515" y="6031"/>
                  </a:cubicBezTo>
                  <a:cubicBezTo>
                    <a:pt x="515" y="6031"/>
                    <a:pt x="515" y="6043"/>
                    <a:pt x="515" y="6043"/>
                  </a:cubicBezTo>
                  <a:cubicBezTo>
                    <a:pt x="789" y="6153"/>
                    <a:pt x="1229" y="6251"/>
                    <a:pt x="1950" y="6251"/>
                  </a:cubicBezTo>
                  <a:cubicBezTo>
                    <a:pt x="2281" y="6251"/>
                    <a:pt x="2672" y="6231"/>
                    <a:pt x="3133" y="6180"/>
                  </a:cubicBezTo>
                  <a:cubicBezTo>
                    <a:pt x="4596" y="6031"/>
                    <a:pt x="5523" y="5723"/>
                    <a:pt x="6049" y="5471"/>
                  </a:cubicBezTo>
                  <a:cubicBezTo>
                    <a:pt x="7112" y="4854"/>
                    <a:pt x="7946" y="3928"/>
                    <a:pt x="8472" y="2819"/>
                  </a:cubicBezTo>
                  <a:cubicBezTo>
                    <a:pt x="9202" y="1296"/>
                    <a:pt x="9194" y="1"/>
                    <a:pt x="8402" y="1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3674664" y="2603633"/>
              <a:ext cx="678722" cy="510679"/>
            </a:xfrm>
            <a:custGeom>
              <a:rect b="b" l="l" r="r" t="t"/>
              <a:pathLst>
                <a:path extrusionOk="0" h="16447" w="21859">
                  <a:moveTo>
                    <a:pt x="10918" y="1"/>
                  </a:moveTo>
                  <a:cubicBezTo>
                    <a:pt x="7674" y="1"/>
                    <a:pt x="5211" y="2838"/>
                    <a:pt x="5211" y="2838"/>
                  </a:cubicBezTo>
                  <a:cubicBezTo>
                    <a:pt x="0" y="9105"/>
                    <a:pt x="6506" y="16150"/>
                    <a:pt x="13456" y="16150"/>
                  </a:cubicBezTo>
                  <a:cubicBezTo>
                    <a:pt x="14406" y="16150"/>
                    <a:pt x="15364" y="16018"/>
                    <a:pt x="16301" y="15735"/>
                  </a:cubicBezTo>
                  <a:lnTo>
                    <a:pt x="16301" y="15735"/>
                  </a:lnTo>
                  <a:cubicBezTo>
                    <a:pt x="16301" y="15735"/>
                    <a:pt x="16086" y="16446"/>
                    <a:pt x="16460" y="16446"/>
                  </a:cubicBezTo>
                  <a:cubicBezTo>
                    <a:pt x="16472" y="16446"/>
                    <a:pt x="16483" y="16445"/>
                    <a:pt x="16496" y="16444"/>
                  </a:cubicBezTo>
                  <a:cubicBezTo>
                    <a:pt x="16907" y="16398"/>
                    <a:pt x="16553" y="15735"/>
                    <a:pt x="16553" y="15735"/>
                  </a:cubicBezTo>
                  <a:lnTo>
                    <a:pt x="16553" y="15735"/>
                  </a:lnTo>
                  <a:cubicBezTo>
                    <a:pt x="16553" y="15735"/>
                    <a:pt x="16792" y="16105"/>
                    <a:pt x="17023" y="16105"/>
                  </a:cubicBezTo>
                  <a:cubicBezTo>
                    <a:pt x="17073" y="16105"/>
                    <a:pt x="17123" y="16087"/>
                    <a:pt x="17170" y="16044"/>
                  </a:cubicBezTo>
                  <a:cubicBezTo>
                    <a:pt x="17422" y="15804"/>
                    <a:pt x="16679" y="15564"/>
                    <a:pt x="16679" y="15564"/>
                  </a:cubicBezTo>
                  <a:cubicBezTo>
                    <a:pt x="16679" y="15564"/>
                    <a:pt x="21858" y="10682"/>
                    <a:pt x="16839" y="3707"/>
                  </a:cubicBezTo>
                  <a:cubicBezTo>
                    <a:pt x="14817" y="899"/>
                    <a:pt x="12744" y="1"/>
                    <a:pt x="10918" y="1"/>
                  </a:cubicBez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3823576" y="2762418"/>
              <a:ext cx="31795" cy="22667"/>
            </a:xfrm>
            <a:custGeom>
              <a:rect b="b" l="l" r="r" t="t"/>
              <a:pathLst>
                <a:path extrusionOk="0" h="730" w="1024">
                  <a:moveTo>
                    <a:pt x="516" y="1"/>
                  </a:moveTo>
                  <a:cubicBezTo>
                    <a:pt x="477" y="1"/>
                    <a:pt x="436" y="8"/>
                    <a:pt x="392" y="22"/>
                  </a:cubicBezTo>
                  <a:cubicBezTo>
                    <a:pt x="0" y="167"/>
                    <a:pt x="157" y="729"/>
                    <a:pt x="510" y="729"/>
                  </a:cubicBezTo>
                  <a:cubicBezTo>
                    <a:pt x="549" y="729"/>
                    <a:pt x="589" y="723"/>
                    <a:pt x="632" y="708"/>
                  </a:cubicBezTo>
                  <a:cubicBezTo>
                    <a:pt x="1024" y="564"/>
                    <a:pt x="876" y="1"/>
                    <a:pt x="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3825066" y="2823181"/>
              <a:ext cx="125069" cy="183506"/>
            </a:xfrm>
            <a:custGeom>
              <a:rect b="b" l="l" r="r" t="t"/>
              <a:pathLst>
                <a:path extrusionOk="0" h="5910" w="4028">
                  <a:moveTo>
                    <a:pt x="395" y="0"/>
                  </a:moveTo>
                  <a:cubicBezTo>
                    <a:pt x="267" y="0"/>
                    <a:pt x="92" y="114"/>
                    <a:pt x="92" y="238"/>
                  </a:cubicBezTo>
                  <a:cubicBezTo>
                    <a:pt x="1" y="2639"/>
                    <a:pt x="1350" y="4868"/>
                    <a:pt x="3522" y="5897"/>
                  </a:cubicBezTo>
                  <a:cubicBezTo>
                    <a:pt x="3541" y="5906"/>
                    <a:pt x="3562" y="5910"/>
                    <a:pt x="3584" y="5910"/>
                  </a:cubicBezTo>
                  <a:cubicBezTo>
                    <a:pt x="3765" y="5910"/>
                    <a:pt x="4027" y="5647"/>
                    <a:pt x="3854" y="5566"/>
                  </a:cubicBezTo>
                  <a:cubicBezTo>
                    <a:pt x="1762" y="4582"/>
                    <a:pt x="447" y="2444"/>
                    <a:pt x="527" y="135"/>
                  </a:cubicBezTo>
                  <a:cubicBezTo>
                    <a:pt x="527" y="38"/>
                    <a:pt x="469" y="0"/>
                    <a:pt x="3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4198339" y="2506325"/>
              <a:ext cx="558310" cy="555391"/>
            </a:xfrm>
            <a:custGeom>
              <a:rect b="b" l="l" r="r" t="t"/>
              <a:pathLst>
                <a:path extrusionOk="0" h="17887" w="17981">
                  <a:moveTo>
                    <a:pt x="7454" y="1"/>
                  </a:moveTo>
                  <a:cubicBezTo>
                    <a:pt x="4924" y="1"/>
                    <a:pt x="1" y="910"/>
                    <a:pt x="384" y="8053"/>
                  </a:cubicBezTo>
                  <a:cubicBezTo>
                    <a:pt x="842" y="16640"/>
                    <a:pt x="7931" y="17200"/>
                    <a:pt x="7931" y="17200"/>
                  </a:cubicBezTo>
                  <a:cubicBezTo>
                    <a:pt x="7931" y="17200"/>
                    <a:pt x="7508" y="17852"/>
                    <a:pt x="7851" y="17886"/>
                  </a:cubicBezTo>
                  <a:cubicBezTo>
                    <a:pt x="7857" y="17886"/>
                    <a:pt x="7862" y="17886"/>
                    <a:pt x="7868" y="17886"/>
                  </a:cubicBezTo>
                  <a:cubicBezTo>
                    <a:pt x="8192" y="17886"/>
                    <a:pt x="8136" y="17257"/>
                    <a:pt x="8136" y="17257"/>
                  </a:cubicBezTo>
                  <a:lnTo>
                    <a:pt x="8136" y="17257"/>
                  </a:lnTo>
                  <a:cubicBezTo>
                    <a:pt x="8136" y="17257"/>
                    <a:pt x="8240" y="17815"/>
                    <a:pt x="8498" y="17815"/>
                  </a:cubicBezTo>
                  <a:cubicBezTo>
                    <a:pt x="8537" y="17815"/>
                    <a:pt x="8581" y="17802"/>
                    <a:pt x="8628" y="17772"/>
                  </a:cubicBezTo>
                  <a:cubicBezTo>
                    <a:pt x="8983" y="17543"/>
                    <a:pt x="8331" y="17097"/>
                    <a:pt x="8331" y="17097"/>
                  </a:cubicBezTo>
                  <a:cubicBezTo>
                    <a:pt x="15888" y="14056"/>
                    <a:pt x="17981" y="1947"/>
                    <a:pt x="8903" y="107"/>
                  </a:cubicBezTo>
                  <a:cubicBezTo>
                    <a:pt x="8903" y="107"/>
                    <a:pt x="8318" y="1"/>
                    <a:pt x="7454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0"/>
            <p:cNvSpPr/>
            <p:nvPr/>
          </p:nvSpPr>
          <p:spPr>
            <a:xfrm>
              <a:off x="4479985" y="2740404"/>
              <a:ext cx="117276" cy="211047"/>
            </a:xfrm>
            <a:custGeom>
              <a:rect b="b" l="l" r="r" t="t"/>
              <a:pathLst>
                <a:path extrusionOk="0" h="6797" w="3777">
                  <a:moveTo>
                    <a:pt x="3208" y="0"/>
                  </a:moveTo>
                  <a:cubicBezTo>
                    <a:pt x="3074" y="0"/>
                    <a:pt x="2872" y="149"/>
                    <a:pt x="2896" y="285"/>
                  </a:cubicBezTo>
                  <a:lnTo>
                    <a:pt x="2884" y="297"/>
                  </a:lnTo>
                  <a:cubicBezTo>
                    <a:pt x="3284" y="2709"/>
                    <a:pt x="2233" y="5133"/>
                    <a:pt x="186" y="6494"/>
                  </a:cubicBezTo>
                  <a:cubicBezTo>
                    <a:pt x="0" y="6618"/>
                    <a:pt x="61" y="6797"/>
                    <a:pt x="215" y="6797"/>
                  </a:cubicBezTo>
                  <a:cubicBezTo>
                    <a:pt x="260" y="6797"/>
                    <a:pt x="312" y="6781"/>
                    <a:pt x="369" y="6745"/>
                  </a:cubicBezTo>
                  <a:cubicBezTo>
                    <a:pt x="2530" y="5282"/>
                    <a:pt x="3776" y="2698"/>
                    <a:pt x="3319" y="91"/>
                  </a:cubicBezTo>
                  <a:cubicBezTo>
                    <a:pt x="3309" y="27"/>
                    <a:pt x="3264" y="0"/>
                    <a:pt x="3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0"/>
            <p:cNvSpPr/>
            <p:nvPr/>
          </p:nvSpPr>
          <p:spPr>
            <a:xfrm>
              <a:off x="3885798" y="2399050"/>
              <a:ext cx="622366" cy="554242"/>
            </a:xfrm>
            <a:custGeom>
              <a:rect b="b" l="l" r="r" t="t"/>
              <a:pathLst>
                <a:path extrusionOk="0" h="17850" w="20044">
                  <a:moveTo>
                    <a:pt x="11975" y="0"/>
                  </a:moveTo>
                  <a:cubicBezTo>
                    <a:pt x="10034" y="0"/>
                    <a:pt x="8438" y="692"/>
                    <a:pt x="8438" y="692"/>
                  </a:cubicBezTo>
                  <a:cubicBezTo>
                    <a:pt x="0" y="4545"/>
                    <a:pt x="4791" y="15853"/>
                    <a:pt x="12852" y="17110"/>
                  </a:cubicBezTo>
                  <a:cubicBezTo>
                    <a:pt x="12852" y="17110"/>
                    <a:pt x="12314" y="17694"/>
                    <a:pt x="12703" y="17831"/>
                  </a:cubicBezTo>
                  <a:cubicBezTo>
                    <a:pt x="12738" y="17844"/>
                    <a:pt x="12770" y="17850"/>
                    <a:pt x="12799" y="17850"/>
                  </a:cubicBezTo>
                  <a:cubicBezTo>
                    <a:pt x="13097" y="17850"/>
                    <a:pt x="13069" y="17214"/>
                    <a:pt x="13069" y="17213"/>
                  </a:cubicBezTo>
                  <a:lnTo>
                    <a:pt x="13069" y="17213"/>
                  </a:lnTo>
                  <a:cubicBezTo>
                    <a:pt x="13069" y="17214"/>
                    <a:pt x="13147" y="17773"/>
                    <a:pt x="13423" y="17773"/>
                  </a:cubicBezTo>
                  <a:cubicBezTo>
                    <a:pt x="13445" y="17773"/>
                    <a:pt x="13468" y="17770"/>
                    <a:pt x="13492" y="17762"/>
                  </a:cubicBezTo>
                  <a:cubicBezTo>
                    <a:pt x="13823" y="17659"/>
                    <a:pt x="13263" y="17122"/>
                    <a:pt x="13263" y="17122"/>
                  </a:cubicBezTo>
                  <a:cubicBezTo>
                    <a:pt x="13263" y="17122"/>
                    <a:pt x="20043" y="14972"/>
                    <a:pt x="18534" y="6500"/>
                  </a:cubicBezTo>
                  <a:cubicBezTo>
                    <a:pt x="17585" y="1162"/>
                    <a:pt x="14490" y="0"/>
                    <a:pt x="11975" y="0"/>
                  </a:cubicBezTo>
                  <a:close/>
                </a:path>
              </a:pathLst>
            </a:custGeom>
            <a:solidFill>
              <a:srgbClr val="F89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0"/>
            <p:cNvSpPr/>
            <p:nvPr/>
          </p:nvSpPr>
          <p:spPr>
            <a:xfrm>
              <a:off x="4045546" y="2538181"/>
              <a:ext cx="70173" cy="211326"/>
            </a:xfrm>
            <a:custGeom>
              <a:rect b="b" l="l" r="r" t="t"/>
              <a:pathLst>
                <a:path extrusionOk="0" h="6806" w="2260">
                  <a:moveTo>
                    <a:pt x="1434" y="0"/>
                  </a:moveTo>
                  <a:cubicBezTo>
                    <a:pt x="1324" y="0"/>
                    <a:pt x="1165" y="71"/>
                    <a:pt x="1121" y="167"/>
                  </a:cubicBezTo>
                  <a:cubicBezTo>
                    <a:pt x="0" y="2293"/>
                    <a:pt x="252" y="4889"/>
                    <a:pt x="1761" y="6753"/>
                  </a:cubicBezTo>
                  <a:cubicBezTo>
                    <a:pt x="1791" y="6790"/>
                    <a:pt x="1833" y="6806"/>
                    <a:pt x="1878" y="6806"/>
                  </a:cubicBezTo>
                  <a:cubicBezTo>
                    <a:pt x="2043" y="6806"/>
                    <a:pt x="2260" y="6603"/>
                    <a:pt x="2161" y="6478"/>
                  </a:cubicBezTo>
                  <a:cubicBezTo>
                    <a:pt x="698" y="4695"/>
                    <a:pt x="446" y="2202"/>
                    <a:pt x="1521" y="155"/>
                  </a:cubicBezTo>
                  <a:cubicBezTo>
                    <a:pt x="1576" y="44"/>
                    <a:pt x="1521" y="0"/>
                    <a:pt x="1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3" name="Google Shape;1133;p41"/>
          <p:cNvPicPr preferRelativeResize="0"/>
          <p:nvPr/>
        </p:nvPicPr>
        <p:blipFill rotWithShape="1">
          <a:blip r:embed="rId3">
            <a:alphaModFix/>
          </a:blip>
          <a:srcRect b="0" l="0" r="79325" t="22732"/>
          <a:stretch/>
        </p:blipFill>
        <p:spPr>
          <a:xfrm>
            <a:off x="2031525" y="584600"/>
            <a:ext cx="1942748" cy="397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4" name="Google Shape;1134;p41"/>
          <p:cNvPicPr preferRelativeResize="0"/>
          <p:nvPr/>
        </p:nvPicPr>
        <p:blipFill rotWithShape="1">
          <a:blip r:embed="rId4">
            <a:alphaModFix/>
          </a:blip>
          <a:srcRect b="0" l="0" r="77955" t="0"/>
          <a:stretch/>
        </p:blipFill>
        <p:spPr>
          <a:xfrm>
            <a:off x="4907650" y="584600"/>
            <a:ext cx="1987149" cy="397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Flow</a:t>
            </a:r>
            <a:endParaRPr/>
          </a:p>
        </p:txBody>
      </p:sp>
      <p:pic>
        <p:nvPicPr>
          <p:cNvPr id="1140" name="Google Shape;114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9263" y="1017725"/>
            <a:ext cx="5085468" cy="382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Analysis</a:t>
            </a:r>
            <a:endParaRPr/>
          </a:p>
        </p:txBody>
      </p:sp>
      <p:sp>
        <p:nvSpPr>
          <p:cNvPr id="1146" name="Google Shape;1146;p43"/>
          <p:cNvSpPr txBox="1"/>
          <p:nvPr>
            <p:ph idx="1" type="body"/>
          </p:nvPr>
        </p:nvSpPr>
        <p:spPr>
          <a:xfrm>
            <a:off x="720000" y="1553200"/>
            <a:ext cx="7704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implemented a secure login and logout system that </a:t>
            </a:r>
            <a:r>
              <a:rPr lang="en"/>
              <a:t>involves</a:t>
            </a:r>
            <a:r>
              <a:rPr lang="en"/>
              <a:t> multi factor authentication.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</a:t>
            </a:r>
            <a:r>
              <a:rPr lang="en"/>
              <a:t>installed</a:t>
            </a:r>
            <a:r>
              <a:rPr lang="en"/>
              <a:t> a secure payment gateway to ensure the user’s information won’t get stolen.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website is completely functioning.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vulnerability assessment we used </a:t>
            </a:r>
            <a:r>
              <a:rPr lang="en"/>
              <a:t>Quallys, HostedScan, Security Headers and Nessus and </a:t>
            </a:r>
            <a:r>
              <a:rPr lang="en"/>
              <a:t> there were minal security problems. All of them were low or medium severity risks.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7" name="Google Shape;1147;p43"/>
          <p:cNvGrpSpPr/>
          <p:nvPr/>
        </p:nvGrpSpPr>
        <p:grpSpPr>
          <a:xfrm>
            <a:off x="6804762" y="142500"/>
            <a:ext cx="1096225" cy="1315950"/>
            <a:chOff x="6687200" y="1100175"/>
            <a:chExt cx="1096225" cy="1315950"/>
          </a:xfrm>
        </p:grpSpPr>
        <p:sp>
          <p:nvSpPr>
            <p:cNvPr id="1148" name="Google Shape;1148;p43"/>
            <p:cNvSpPr/>
            <p:nvPr/>
          </p:nvSpPr>
          <p:spPr>
            <a:xfrm>
              <a:off x="6687200" y="1100175"/>
              <a:ext cx="1096225" cy="1315950"/>
            </a:xfrm>
            <a:custGeom>
              <a:rect b="b" l="l" r="r" t="t"/>
              <a:pathLst>
                <a:path extrusionOk="0" h="52638" w="43849">
                  <a:moveTo>
                    <a:pt x="22136" y="3830"/>
                  </a:moveTo>
                  <a:lnTo>
                    <a:pt x="22136" y="3830"/>
                  </a:lnTo>
                  <a:cubicBezTo>
                    <a:pt x="22136" y="3830"/>
                    <a:pt x="22136" y="3830"/>
                    <a:pt x="22136" y="3830"/>
                  </a:cubicBezTo>
                  <a:lnTo>
                    <a:pt x="22136" y="3830"/>
                  </a:lnTo>
                  <a:close/>
                  <a:moveTo>
                    <a:pt x="21873" y="9250"/>
                  </a:moveTo>
                  <a:lnTo>
                    <a:pt x="21850" y="9284"/>
                  </a:lnTo>
                  <a:lnTo>
                    <a:pt x="21793" y="9284"/>
                  </a:lnTo>
                  <a:lnTo>
                    <a:pt x="21873" y="9250"/>
                  </a:lnTo>
                  <a:close/>
                  <a:moveTo>
                    <a:pt x="24629" y="0"/>
                  </a:moveTo>
                  <a:lnTo>
                    <a:pt x="22136" y="3830"/>
                  </a:lnTo>
                  <a:lnTo>
                    <a:pt x="22136" y="3830"/>
                  </a:lnTo>
                  <a:cubicBezTo>
                    <a:pt x="22136" y="3830"/>
                    <a:pt x="22137" y="3830"/>
                    <a:pt x="22137" y="3830"/>
                  </a:cubicBezTo>
                  <a:cubicBezTo>
                    <a:pt x="22160" y="3830"/>
                    <a:pt x="22800" y="4975"/>
                    <a:pt x="22845" y="5099"/>
                  </a:cubicBezTo>
                  <a:cubicBezTo>
                    <a:pt x="23005" y="5603"/>
                    <a:pt x="23074" y="6128"/>
                    <a:pt x="23028" y="6654"/>
                  </a:cubicBezTo>
                  <a:cubicBezTo>
                    <a:pt x="23017" y="6940"/>
                    <a:pt x="22959" y="7215"/>
                    <a:pt x="22868" y="7489"/>
                  </a:cubicBezTo>
                  <a:cubicBezTo>
                    <a:pt x="22662" y="7661"/>
                    <a:pt x="22411" y="7752"/>
                    <a:pt x="22148" y="7775"/>
                  </a:cubicBezTo>
                  <a:cubicBezTo>
                    <a:pt x="22010" y="7775"/>
                    <a:pt x="21873" y="7752"/>
                    <a:pt x="21747" y="7706"/>
                  </a:cubicBezTo>
                  <a:cubicBezTo>
                    <a:pt x="21679" y="7683"/>
                    <a:pt x="21610" y="7649"/>
                    <a:pt x="21553" y="7615"/>
                  </a:cubicBezTo>
                  <a:cubicBezTo>
                    <a:pt x="21061" y="7318"/>
                    <a:pt x="20696" y="6860"/>
                    <a:pt x="20490" y="6334"/>
                  </a:cubicBezTo>
                  <a:cubicBezTo>
                    <a:pt x="20341" y="5980"/>
                    <a:pt x="20684" y="4642"/>
                    <a:pt x="20513" y="4459"/>
                  </a:cubicBezTo>
                  <a:cubicBezTo>
                    <a:pt x="19598" y="3464"/>
                    <a:pt x="18752" y="2401"/>
                    <a:pt x="17986" y="1281"/>
                  </a:cubicBezTo>
                  <a:cubicBezTo>
                    <a:pt x="17837" y="2298"/>
                    <a:pt x="17688" y="3327"/>
                    <a:pt x="17528" y="4345"/>
                  </a:cubicBezTo>
                  <a:cubicBezTo>
                    <a:pt x="17357" y="4162"/>
                    <a:pt x="17174" y="3967"/>
                    <a:pt x="17014" y="3762"/>
                  </a:cubicBezTo>
                  <a:lnTo>
                    <a:pt x="16122" y="6666"/>
                  </a:lnTo>
                  <a:cubicBezTo>
                    <a:pt x="16088" y="6780"/>
                    <a:pt x="16762" y="7157"/>
                    <a:pt x="16865" y="7283"/>
                  </a:cubicBezTo>
                  <a:cubicBezTo>
                    <a:pt x="17048" y="7558"/>
                    <a:pt x="17140" y="7878"/>
                    <a:pt x="17128" y="8209"/>
                  </a:cubicBezTo>
                  <a:cubicBezTo>
                    <a:pt x="16739" y="7992"/>
                    <a:pt x="16396" y="7695"/>
                    <a:pt x="16133" y="7340"/>
                  </a:cubicBezTo>
                  <a:cubicBezTo>
                    <a:pt x="15905" y="6746"/>
                    <a:pt x="15802" y="6106"/>
                    <a:pt x="15848" y="5465"/>
                  </a:cubicBezTo>
                  <a:cubicBezTo>
                    <a:pt x="15859" y="5294"/>
                    <a:pt x="14636" y="4413"/>
                    <a:pt x="14464" y="4253"/>
                  </a:cubicBezTo>
                  <a:cubicBezTo>
                    <a:pt x="13973" y="3785"/>
                    <a:pt x="13515" y="3213"/>
                    <a:pt x="12989" y="2801"/>
                  </a:cubicBezTo>
                  <a:lnTo>
                    <a:pt x="12989" y="2801"/>
                  </a:lnTo>
                  <a:cubicBezTo>
                    <a:pt x="12600" y="3259"/>
                    <a:pt x="14064" y="6026"/>
                    <a:pt x="14327" y="6632"/>
                  </a:cubicBezTo>
                  <a:cubicBezTo>
                    <a:pt x="14636" y="7386"/>
                    <a:pt x="14967" y="8129"/>
                    <a:pt x="15310" y="8873"/>
                  </a:cubicBezTo>
                  <a:cubicBezTo>
                    <a:pt x="15447" y="9158"/>
                    <a:pt x="15585" y="9444"/>
                    <a:pt x="15722" y="9730"/>
                  </a:cubicBezTo>
                  <a:cubicBezTo>
                    <a:pt x="15722" y="9810"/>
                    <a:pt x="15722" y="9902"/>
                    <a:pt x="15733" y="9993"/>
                  </a:cubicBezTo>
                  <a:cubicBezTo>
                    <a:pt x="15768" y="11033"/>
                    <a:pt x="15802" y="12074"/>
                    <a:pt x="15836" y="13114"/>
                  </a:cubicBezTo>
                  <a:lnTo>
                    <a:pt x="15790" y="13114"/>
                  </a:lnTo>
                  <a:cubicBezTo>
                    <a:pt x="15733" y="13137"/>
                    <a:pt x="15733" y="13217"/>
                    <a:pt x="15790" y="13240"/>
                  </a:cubicBezTo>
                  <a:lnTo>
                    <a:pt x="15836" y="13240"/>
                  </a:lnTo>
                  <a:cubicBezTo>
                    <a:pt x="15848" y="13526"/>
                    <a:pt x="15859" y="13812"/>
                    <a:pt x="15871" y="14098"/>
                  </a:cubicBezTo>
                  <a:lnTo>
                    <a:pt x="16454" y="14098"/>
                  </a:lnTo>
                  <a:cubicBezTo>
                    <a:pt x="16225" y="14441"/>
                    <a:pt x="16031" y="14818"/>
                    <a:pt x="15848" y="15195"/>
                  </a:cubicBezTo>
                  <a:cubicBezTo>
                    <a:pt x="13206" y="20912"/>
                    <a:pt x="16477" y="25280"/>
                    <a:pt x="16991" y="25897"/>
                  </a:cubicBezTo>
                  <a:cubicBezTo>
                    <a:pt x="18443" y="27772"/>
                    <a:pt x="18752" y="29304"/>
                    <a:pt x="17700" y="30642"/>
                  </a:cubicBezTo>
                  <a:cubicBezTo>
                    <a:pt x="16685" y="31921"/>
                    <a:pt x="15018" y="32461"/>
                    <a:pt x="13040" y="32461"/>
                  </a:cubicBezTo>
                  <a:cubicBezTo>
                    <a:pt x="11766" y="32461"/>
                    <a:pt x="10362" y="32237"/>
                    <a:pt x="8919" y="31843"/>
                  </a:cubicBezTo>
                  <a:cubicBezTo>
                    <a:pt x="5249" y="30825"/>
                    <a:pt x="4643" y="30036"/>
                    <a:pt x="3819" y="29247"/>
                  </a:cubicBezTo>
                  <a:cubicBezTo>
                    <a:pt x="3407" y="28856"/>
                    <a:pt x="3025" y="28649"/>
                    <a:pt x="2678" y="28649"/>
                  </a:cubicBezTo>
                  <a:cubicBezTo>
                    <a:pt x="1502" y="28649"/>
                    <a:pt x="710" y="31005"/>
                    <a:pt x="401" y="36519"/>
                  </a:cubicBezTo>
                  <a:cubicBezTo>
                    <a:pt x="1" y="43539"/>
                    <a:pt x="1841" y="47895"/>
                    <a:pt x="7650" y="50594"/>
                  </a:cubicBezTo>
                  <a:cubicBezTo>
                    <a:pt x="10903" y="52101"/>
                    <a:pt x="16222" y="52637"/>
                    <a:pt x="21638" y="52637"/>
                  </a:cubicBezTo>
                  <a:cubicBezTo>
                    <a:pt x="25874" y="52637"/>
                    <a:pt x="30169" y="52309"/>
                    <a:pt x="33581" y="51863"/>
                  </a:cubicBezTo>
                  <a:cubicBezTo>
                    <a:pt x="41974" y="50754"/>
                    <a:pt x="43849" y="45517"/>
                    <a:pt x="43060" y="40772"/>
                  </a:cubicBezTo>
                  <a:cubicBezTo>
                    <a:pt x="42465" y="37136"/>
                    <a:pt x="38509" y="33992"/>
                    <a:pt x="34988" y="32380"/>
                  </a:cubicBezTo>
                  <a:cubicBezTo>
                    <a:pt x="32861" y="31397"/>
                    <a:pt x="32003" y="30345"/>
                    <a:pt x="31820" y="29259"/>
                  </a:cubicBezTo>
                  <a:cubicBezTo>
                    <a:pt x="31695" y="28424"/>
                    <a:pt x="32083" y="27646"/>
                    <a:pt x="32335" y="27246"/>
                  </a:cubicBezTo>
                  <a:cubicBezTo>
                    <a:pt x="32850" y="26629"/>
                    <a:pt x="33295" y="25954"/>
                    <a:pt x="33661" y="25245"/>
                  </a:cubicBezTo>
                  <a:cubicBezTo>
                    <a:pt x="33691" y="25248"/>
                    <a:pt x="33720" y="25249"/>
                    <a:pt x="33748" y="25249"/>
                  </a:cubicBezTo>
                  <a:cubicBezTo>
                    <a:pt x="34376" y="25249"/>
                    <a:pt x="34637" y="24744"/>
                    <a:pt x="35814" y="24744"/>
                  </a:cubicBezTo>
                  <a:cubicBezTo>
                    <a:pt x="36005" y="24744"/>
                    <a:pt x="36219" y="24757"/>
                    <a:pt x="36463" y="24788"/>
                  </a:cubicBezTo>
                  <a:cubicBezTo>
                    <a:pt x="38091" y="24997"/>
                    <a:pt x="39306" y="25539"/>
                    <a:pt x="39862" y="25539"/>
                  </a:cubicBezTo>
                  <a:cubicBezTo>
                    <a:pt x="40005" y="25539"/>
                    <a:pt x="40104" y="25503"/>
                    <a:pt x="40156" y="25417"/>
                  </a:cubicBezTo>
                  <a:cubicBezTo>
                    <a:pt x="40396" y="25005"/>
                    <a:pt x="39607" y="23588"/>
                    <a:pt x="38395" y="22959"/>
                  </a:cubicBezTo>
                  <a:cubicBezTo>
                    <a:pt x="38395" y="22959"/>
                    <a:pt x="38452" y="22924"/>
                    <a:pt x="38555" y="22867"/>
                  </a:cubicBezTo>
                  <a:lnTo>
                    <a:pt x="38646" y="22821"/>
                  </a:lnTo>
                  <a:cubicBezTo>
                    <a:pt x="38669" y="22799"/>
                    <a:pt x="38704" y="22776"/>
                    <a:pt x="38738" y="22753"/>
                  </a:cubicBezTo>
                  <a:lnTo>
                    <a:pt x="38761" y="22741"/>
                  </a:lnTo>
                  <a:lnTo>
                    <a:pt x="38875" y="22661"/>
                  </a:lnTo>
                  <a:lnTo>
                    <a:pt x="38898" y="22650"/>
                  </a:lnTo>
                  <a:lnTo>
                    <a:pt x="39024" y="22559"/>
                  </a:lnTo>
                  <a:lnTo>
                    <a:pt x="39035" y="22547"/>
                  </a:lnTo>
                  <a:lnTo>
                    <a:pt x="39161" y="22456"/>
                  </a:lnTo>
                  <a:lnTo>
                    <a:pt x="39184" y="22433"/>
                  </a:lnTo>
                  <a:lnTo>
                    <a:pt x="39321" y="22318"/>
                  </a:lnTo>
                  <a:lnTo>
                    <a:pt x="39355" y="22284"/>
                  </a:lnTo>
                  <a:cubicBezTo>
                    <a:pt x="39401" y="22238"/>
                    <a:pt x="39447" y="22204"/>
                    <a:pt x="39504" y="22158"/>
                  </a:cubicBezTo>
                  <a:lnTo>
                    <a:pt x="39527" y="22124"/>
                  </a:lnTo>
                  <a:cubicBezTo>
                    <a:pt x="39573" y="22090"/>
                    <a:pt x="39618" y="22044"/>
                    <a:pt x="39675" y="21987"/>
                  </a:cubicBezTo>
                  <a:lnTo>
                    <a:pt x="39698" y="21964"/>
                  </a:lnTo>
                  <a:cubicBezTo>
                    <a:pt x="39744" y="21918"/>
                    <a:pt x="39790" y="21861"/>
                    <a:pt x="39847" y="21804"/>
                  </a:cubicBezTo>
                  <a:lnTo>
                    <a:pt x="39881" y="21770"/>
                  </a:lnTo>
                  <a:cubicBezTo>
                    <a:pt x="39927" y="21712"/>
                    <a:pt x="39984" y="21655"/>
                    <a:pt x="40030" y="21598"/>
                  </a:cubicBezTo>
                  <a:lnTo>
                    <a:pt x="40064" y="21552"/>
                  </a:lnTo>
                  <a:cubicBezTo>
                    <a:pt x="40121" y="21495"/>
                    <a:pt x="40167" y="21427"/>
                    <a:pt x="40224" y="21358"/>
                  </a:cubicBezTo>
                  <a:lnTo>
                    <a:pt x="40236" y="21335"/>
                  </a:lnTo>
                  <a:cubicBezTo>
                    <a:pt x="40293" y="21267"/>
                    <a:pt x="40339" y="21198"/>
                    <a:pt x="40384" y="21129"/>
                  </a:cubicBezTo>
                  <a:lnTo>
                    <a:pt x="40407" y="21095"/>
                  </a:lnTo>
                  <a:cubicBezTo>
                    <a:pt x="40453" y="21026"/>
                    <a:pt x="40499" y="20958"/>
                    <a:pt x="40544" y="20866"/>
                  </a:cubicBezTo>
                  <a:cubicBezTo>
                    <a:pt x="40556" y="20855"/>
                    <a:pt x="40567" y="20843"/>
                    <a:pt x="40579" y="20821"/>
                  </a:cubicBezTo>
                  <a:cubicBezTo>
                    <a:pt x="40624" y="20741"/>
                    <a:pt x="40670" y="20661"/>
                    <a:pt x="40716" y="20581"/>
                  </a:cubicBezTo>
                  <a:cubicBezTo>
                    <a:pt x="40727" y="20558"/>
                    <a:pt x="40727" y="20546"/>
                    <a:pt x="40739" y="20535"/>
                  </a:cubicBezTo>
                  <a:cubicBezTo>
                    <a:pt x="40784" y="20443"/>
                    <a:pt x="40842" y="20352"/>
                    <a:pt x="40887" y="20260"/>
                  </a:cubicBezTo>
                  <a:cubicBezTo>
                    <a:pt x="41608" y="18738"/>
                    <a:pt x="41605" y="17443"/>
                    <a:pt x="40816" y="17443"/>
                  </a:cubicBezTo>
                  <a:cubicBezTo>
                    <a:pt x="40604" y="17443"/>
                    <a:pt x="40334" y="17536"/>
                    <a:pt x="40007" y="17745"/>
                  </a:cubicBezTo>
                  <a:cubicBezTo>
                    <a:pt x="39167" y="18274"/>
                    <a:pt x="38140" y="18718"/>
                    <a:pt x="37038" y="18718"/>
                  </a:cubicBezTo>
                  <a:cubicBezTo>
                    <a:pt x="36115" y="18718"/>
                    <a:pt x="35140" y="18407"/>
                    <a:pt x="34176" y="17573"/>
                  </a:cubicBezTo>
                  <a:cubicBezTo>
                    <a:pt x="33867" y="16133"/>
                    <a:pt x="33170" y="14807"/>
                    <a:pt x="32152" y="13743"/>
                  </a:cubicBezTo>
                  <a:lnTo>
                    <a:pt x="32667" y="13732"/>
                  </a:lnTo>
                  <a:cubicBezTo>
                    <a:pt x="32655" y="13400"/>
                    <a:pt x="32769" y="11502"/>
                    <a:pt x="32769" y="10267"/>
                  </a:cubicBezTo>
                  <a:cubicBezTo>
                    <a:pt x="32838" y="10153"/>
                    <a:pt x="32895" y="10027"/>
                    <a:pt x="32952" y="9902"/>
                  </a:cubicBezTo>
                  <a:cubicBezTo>
                    <a:pt x="33158" y="9467"/>
                    <a:pt x="33364" y="9033"/>
                    <a:pt x="33570" y="8587"/>
                  </a:cubicBezTo>
                  <a:cubicBezTo>
                    <a:pt x="33867" y="7935"/>
                    <a:pt x="34164" y="7283"/>
                    <a:pt x="34439" y="6632"/>
                  </a:cubicBezTo>
                  <a:cubicBezTo>
                    <a:pt x="34702" y="6014"/>
                    <a:pt x="36165" y="3247"/>
                    <a:pt x="35777" y="2801"/>
                  </a:cubicBezTo>
                  <a:lnTo>
                    <a:pt x="35777" y="2801"/>
                  </a:lnTo>
                  <a:cubicBezTo>
                    <a:pt x="35239" y="3201"/>
                    <a:pt x="34793" y="3785"/>
                    <a:pt x="34290" y="4242"/>
                  </a:cubicBezTo>
                  <a:cubicBezTo>
                    <a:pt x="34130" y="4402"/>
                    <a:pt x="32907" y="5282"/>
                    <a:pt x="32918" y="5454"/>
                  </a:cubicBezTo>
                  <a:cubicBezTo>
                    <a:pt x="32952" y="6094"/>
                    <a:pt x="32861" y="6734"/>
                    <a:pt x="32632" y="7329"/>
                  </a:cubicBezTo>
                  <a:cubicBezTo>
                    <a:pt x="32346" y="7718"/>
                    <a:pt x="31981" y="8026"/>
                    <a:pt x="31558" y="8232"/>
                  </a:cubicBezTo>
                  <a:cubicBezTo>
                    <a:pt x="31477" y="8278"/>
                    <a:pt x="31409" y="8301"/>
                    <a:pt x="31317" y="8335"/>
                  </a:cubicBezTo>
                  <a:cubicBezTo>
                    <a:pt x="31283" y="7958"/>
                    <a:pt x="31375" y="7581"/>
                    <a:pt x="31580" y="7272"/>
                  </a:cubicBezTo>
                  <a:cubicBezTo>
                    <a:pt x="31672" y="7157"/>
                    <a:pt x="32358" y="6769"/>
                    <a:pt x="32324" y="6654"/>
                  </a:cubicBezTo>
                  <a:cubicBezTo>
                    <a:pt x="32026" y="5694"/>
                    <a:pt x="31729" y="4722"/>
                    <a:pt x="31432" y="3750"/>
                  </a:cubicBezTo>
                  <a:cubicBezTo>
                    <a:pt x="31352" y="3853"/>
                    <a:pt x="31272" y="3945"/>
                    <a:pt x="31180" y="4036"/>
                  </a:cubicBezTo>
                  <a:cubicBezTo>
                    <a:pt x="31043" y="3121"/>
                    <a:pt x="30906" y="2195"/>
                    <a:pt x="30769" y="1269"/>
                  </a:cubicBezTo>
                  <a:cubicBezTo>
                    <a:pt x="30003" y="2401"/>
                    <a:pt x="29156" y="3464"/>
                    <a:pt x="28230" y="4471"/>
                  </a:cubicBezTo>
                  <a:cubicBezTo>
                    <a:pt x="28059" y="4654"/>
                    <a:pt x="28390" y="5991"/>
                    <a:pt x="28253" y="6346"/>
                  </a:cubicBezTo>
                  <a:cubicBezTo>
                    <a:pt x="28059" y="6872"/>
                    <a:pt x="27544" y="7535"/>
                    <a:pt x="26973" y="7729"/>
                  </a:cubicBezTo>
                  <a:cubicBezTo>
                    <a:pt x="26881" y="7763"/>
                    <a:pt x="26778" y="7775"/>
                    <a:pt x="26687" y="7786"/>
                  </a:cubicBezTo>
                  <a:lnTo>
                    <a:pt x="26595" y="7786"/>
                  </a:lnTo>
                  <a:cubicBezTo>
                    <a:pt x="26287" y="7763"/>
                    <a:pt x="26001" y="7626"/>
                    <a:pt x="25784" y="7398"/>
                  </a:cubicBezTo>
                  <a:cubicBezTo>
                    <a:pt x="25646" y="6277"/>
                    <a:pt x="25955" y="5145"/>
                    <a:pt x="26630" y="4242"/>
                  </a:cubicBezTo>
                  <a:cubicBezTo>
                    <a:pt x="25841" y="2893"/>
                    <a:pt x="25166" y="1475"/>
                    <a:pt x="24629" y="0"/>
                  </a:cubicBez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3"/>
            <p:cNvSpPr/>
            <p:nvPr/>
          </p:nvSpPr>
          <p:spPr>
            <a:xfrm>
              <a:off x="6687475" y="1361750"/>
              <a:ext cx="1095675" cy="1054175"/>
            </a:xfrm>
            <a:custGeom>
              <a:rect b="b" l="l" r="r" t="t"/>
              <a:pathLst>
                <a:path extrusionOk="0" h="42167" w="43827">
                  <a:moveTo>
                    <a:pt x="24085" y="1"/>
                  </a:moveTo>
                  <a:cubicBezTo>
                    <a:pt x="20809" y="1"/>
                    <a:pt x="17573" y="986"/>
                    <a:pt x="15848" y="4721"/>
                  </a:cubicBezTo>
                  <a:cubicBezTo>
                    <a:pt x="13195" y="10438"/>
                    <a:pt x="16465" y="14805"/>
                    <a:pt x="16991" y="15423"/>
                  </a:cubicBezTo>
                  <a:cubicBezTo>
                    <a:pt x="18432" y="17309"/>
                    <a:pt x="18741" y="18830"/>
                    <a:pt x="17689" y="20168"/>
                  </a:cubicBezTo>
                  <a:cubicBezTo>
                    <a:pt x="16675" y="21452"/>
                    <a:pt x="15012" y="21995"/>
                    <a:pt x="13037" y="21995"/>
                  </a:cubicBezTo>
                  <a:cubicBezTo>
                    <a:pt x="11760" y="21995"/>
                    <a:pt x="10353" y="21768"/>
                    <a:pt x="8908" y="21368"/>
                  </a:cubicBezTo>
                  <a:cubicBezTo>
                    <a:pt x="5237" y="20362"/>
                    <a:pt x="4631" y="19562"/>
                    <a:pt x="3808" y="18773"/>
                  </a:cubicBezTo>
                  <a:cubicBezTo>
                    <a:pt x="3397" y="18382"/>
                    <a:pt x="3016" y="18176"/>
                    <a:pt x="2670" y="18176"/>
                  </a:cubicBezTo>
                  <a:cubicBezTo>
                    <a:pt x="1495" y="18176"/>
                    <a:pt x="707" y="20536"/>
                    <a:pt x="390" y="26044"/>
                  </a:cubicBezTo>
                  <a:cubicBezTo>
                    <a:pt x="1" y="33076"/>
                    <a:pt x="1830" y="37421"/>
                    <a:pt x="7639" y="40119"/>
                  </a:cubicBezTo>
                  <a:cubicBezTo>
                    <a:pt x="10892" y="41631"/>
                    <a:pt x="16201" y="42166"/>
                    <a:pt x="21606" y="42166"/>
                  </a:cubicBezTo>
                  <a:cubicBezTo>
                    <a:pt x="25851" y="42166"/>
                    <a:pt x="30155" y="41836"/>
                    <a:pt x="33570" y="41388"/>
                  </a:cubicBezTo>
                  <a:cubicBezTo>
                    <a:pt x="41951" y="40291"/>
                    <a:pt x="43826" y="35054"/>
                    <a:pt x="43049" y="30309"/>
                  </a:cubicBezTo>
                  <a:cubicBezTo>
                    <a:pt x="42443" y="26673"/>
                    <a:pt x="38487" y="23529"/>
                    <a:pt x="34976" y="21917"/>
                  </a:cubicBezTo>
                  <a:cubicBezTo>
                    <a:pt x="32838" y="20934"/>
                    <a:pt x="31981" y="19882"/>
                    <a:pt x="31809" y="18796"/>
                  </a:cubicBezTo>
                  <a:cubicBezTo>
                    <a:pt x="31672" y="17961"/>
                    <a:pt x="32061" y="17183"/>
                    <a:pt x="32312" y="16783"/>
                  </a:cubicBezTo>
                  <a:cubicBezTo>
                    <a:pt x="35136" y="13342"/>
                    <a:pt x="34782" y="10300"/>
                    <a:pt x="34199" y="7236"/>
                  </a:cubicBezTo>
                  <a:cubicBezTo>
                    <a:pt x="33822" y="5281"/>
                    <a:pt x="32713" y="3543"/>
                    <a:pt x="31100" y="2377"/>
                  </a:cubicBezTo>
                  <a:cubicBezTo>
                    <a:pt x="31100" y="2377"/>
                    <a:pt x="29328" y="227"/>
                    <a:pt x="24938" y="22"/>
                  </a:cubicBezTo>
                  <a:cubicBezTo>
                    <a:pt x="24654" y="8"/>
                    <a:pt x="24369" y="1"/>
                    <a:pt x="24085" y="1"/>
                  </a:cubicBez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3"/>
            <p:cNvSpPr/>
            <p:nvPr/>
          </p:nvSpPr>
          <p:spPr>
            <a:xfrm>
              <a:off x="7419250" y="13817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3"/>
            <p:cNvSpPr/>
            <p:nvPr/>
          </p:nvSpPr>
          <p:spPr>
            <a:xfrm>
              <a:off x="7492975" y="1536225"/>
              <a:ext cx="234950" cy="202625"/>
            </a:xfrm>
            <a:custGeom>
              <a:rect b="b" l="l" r="r" t="t"/>
              <a:pathLst>
                <a:path extrusionOk="0" h="8105" w="9398">
                  <a:moveTo>
                    <a:pt x="8597" y="1"/>
                  </a:moveTo>
                  <a:cubicBezTo>
                    <a:pt x="8384" y="1"/>
                    <a:pt x="8115" y="94"/>
                    <a:pt x="7787" y="303"/>
                  </a:cubicBezTo>
                  <a:cubicBezTo>
                    <a:pt x="6947" y="832"/>
                    <a:pt x="5917" y="1276"/>
                    <a:pt x="4812" y="1276"/>
                  </a:cubicBezTo>
                  <a:cubicBezTo>
                    <a:pt x="3886" y="1276"/>
                    <a:pt x="2908" y="965"/>
                    <a:pt x="1945" y="131"/>
                  </a:cubicBezTo>
                  <a:cubicBezTo>
                    <a:pt x="1945" y="131"/>
                    <a:pt x="1937" y="131"/>
                    <a:pt x="1922" y="131"/>
                  </a:cubicBezTo>
                  <a:cubicBezTo>
                    <a:pt x="1757" y="131"/>
                    <a:pt x="751" y="179"/>
                    <a:pt x="698" y="1355"/>
                  </a:cubicBezTo>
                  <a:cubicBezTo>
                    <a:pt x="630" y="2647"/>
                    <a:pt x="1087" y="3070"/>
                    <a:pt x="641" y="4179"/>
                  </a:cubicBezTo>
                  <a:cubicBezTo>
                    <a:pt x="195" y="5288"/>
                    <a:pt x="241" y="5722"/>
                    <a:pt x="721" y="6031"/>
                  </a:cubicBezTo>
                  <a:cubicBezTo>
                    <a:pt x="721" y="6031"/>
                    <a:pt x="1" y="7426"/>
                    <a:pt x="1099" y="7746"/>
                  </a:cubicBezTo>
                  <a:cubicBezTo>
                    <a:pt x="1253" y="7789"/>
                    <a:pt x="1386" y="7808"/>
                    <a:pt x="1506" y="7808"/>
                  </a:cubicBezTo>
                  <a:cubicBezTo>
                    <a:pt x="2138" y="7808"/>
                    <a:pt x="2396" y="7300"/>
                    <a:pt x="3571" y="7300"/>
                  </a:cubicBezTo>
                  <a:cubicBezTo>
                    <a:pt x="3764" y="7300"/>
                    <a:pt x="3983" y="7314"/>
                    <a:pt x="4231" y="7346"/>
                  </a:cubicBezTo>
                  <a:cubicBezTo>
                    <a:pt x="5855" y="7565"/>
                    <a:pt x="7079" y="8104"/>
                    <a:pt x="7629" y="8104"/>
                  </a:cubicBezTo>
                  <a:cubicBezTo>
                    <a:pt x="7768" y="8104"/>
                    <a:pt x="7864" y="8070"/>
                    <a:pt x="7913" y="7986"/>
                  </a:cubicBezTo>
                  <a:cubicBezTo>
                    <a:pt x="8153" y="7563"/>
                    <a:pt x="7364" y="6146"/>
                    <a:pt x="6164" y="5517"/>
                  </a:cubicBezTo>
                  <a:cubicBezTo>
                    <a:pt x="7261" y="4899"/>
                    <a:pt x="8130" y="3962"/>
                    <a:pt x="8668" y="2818"/>
                  </a:cubicBezTo>
                  <a:cubicBezTo>
                    <a:pt x="9397" y="1296"/>
                    <a:pt x="9389" y="1"/>
                    <a:pt x="8597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3"/>
            <p:cNvSpPr/>
            <p:nvPr/>
          </p:nvSpPr>
          <p:spPr>
            <a:xfrm>
              <a:off x="7415225" y="1480475"/>
              <a:ext cx="73200" cy="98350"/>
            </a:xfrm>
            <a:custGeom>
              <a:rect b="b" l="l" r="r" t="t"/>
              <a:pathLst>
                <a:path extrusionOk="0" h="3934" w="2928">
                  <a:moveTo>
                    <a:pt x="1120" y="1"/>
                  </a:moveTo>
                  <a:cubicBezTo>
                    <a:pt x="1051" y="1"/>
                    <a:pt x="983" y="10"/>
                    <a:pt x="916" y="29"/>
                  </a:cubicBezTo>
                  <a:cubicBezTo>
                    <a:pt x="275" y="212"/>
                    <a:pt x="1" y="1218"/>
                    <a:pt x="310" y="2293"/>
                  </a:cubicBezTo>
                  <a:cubicBezTo>
                    <a:pt x="576" y="3255"/>
                    <a:pt x="1218" y="3933"/>
                    <a:pt x="1809" y="3933"/>
                  </a:cubicBezTo>
                  <a:cubicBezTo>
                    <a:pt x="1878" y="3933"/>
                    <a:pt x="1946" y="3924"/>
                    <a:pt x="2013" y="3905"/>
                  </a:cubicBezTo>
                  <a:cubicBezTo>
                    <a:pt x="2654" y="3733"/>
                    <a:pt x="2928" y="2716"/>
                    <a:pt x="2619" y="1641"/>
                  </a:cubicBezTo>
                  <a:cubicBezTo>
                    <a:pt x="2353" y="679"/>
                    <a:pt x="1711" y="1"/>
                    <a:pt x="1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3"/>
            <p:cNvSpPr/>
            <p:nvPr/>
          </p:nvSpPr>
          <p:spPr>
            <a:xfrm>
              <a:off x="7428950" y="1492525"/>
              <a:ext cx="49775" cy="72025"/>
            </a:xfrm>
            <a:custGeom>
              <a:rect b="b" l="l" r="r" t="t"/>
              <a:pathLst>
                <a:path extrusionOk="0" h="2881" w="1991">
                  <a:moveTo>
                    <a:pt x="712" y="0"/>
                  </a:moveTo>
                  <a:cubicBezTo>
                    <a:pt x="673" y="0"/>
                    <a:pt x="633" y="5"/>
                    <a:pt x="595" y="16"/>
                  </a:cubicBezTo>
                  <a:cubicBezTo>
                    <a:pt x="161" y="142"/>
                    <a:pt x="1" y="873"/>
                    <a:pt x="218" y="1662"/>
                  </a:cubicBezTo>
                  <a:cubicBezTo>
                    <a:pt x="425" y="2365"/>
                    <a:pt x="874" y="2881"/>
                    <a:pt x="1271" y="2881"/>
                  </a:cubicBezTo>
                  <a:cubicBezTo>
                    <a:pt x="1313" y="2881"/>
                    <a:pt x="1355" y="2875"/>
                    <a:pt x="1396" y="2863"/>
                  </a:cubicBezTo>
                  <a:cubicBezTo>
                    <a:pt x="1819" y="2737"/>
                    <a:pt x="1990" y="2005"/>
                    <a:pt x="1773" y="1216"/>
                  </a:cubicBezTo>
                  <a:cubicBezTo>
                    <a:pt x="1565" y="509"/>
                    <a:pt x="1111" y="0"/>
                    <a:pt x="712" y="0"/>
                  </a:cubicBezTo>
                  <a:close/>
                </a:path>
              </a:pathLst>
            </a:custGeom>
            <a:solidFill>
              <a:srgbClr val="0E2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3"/>
            <p:cNvSpPr/>
            <p:nvPr/>
          </p:nvSpPr>
          <p:spPr>
            <a:xfrm>
              <a:off x="7436100" y="1502900"/>
              <a:ext cx="14600" cy="12575"/>
            </a:xfrm>
            <a:custGeom>
              <a:rect b="b" l="l" r="r" t="t"/>
              <a:pathLst>
                <a:path extrusionOk="0" h="503" w="584">
                  <a:moveTo>
                    <a:pt x="340" y="0"/>
                  </a:moveTo>
                  <a:cubicBezTo>
                    <a:pt x="333" y="0"/>
                    <a:pt x="327" y="0"/>
                    <a:pt x="321" y="1"/>
                  </a:cubicBezTo>
                  <a:cubicBezTo>
                    <a:pt x="103" y="1"/>
                    <a:pt x="1" y="275"/>
                    <a:pt x="161" y="435"/>
                  </a:cubicBezTo>
                  <a:cubicBezTo>
                    <a:pt x="210" y="481"/>
                    <a:pt x="270" y="502"/>
                    <a:pt x="328" y="502"/>
                  </a:cubicBezTo>
                  <a:cubicBezTo>
                    <a:pt x="458" y="502"/>
                    <a:pt x="584" y="399"/>
                    <a:pt x="584" y="241"/>
                  </a:cubicBezTo>
                  <a:cubicBezTo>
                    <a:pt x="584" y="110"/>
                    <a:pt x="469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3"/>
            <p:cNvSpPr/>
            <p:nvPr/>
          </p:nvSpPr>
          <p:spPr>
            <a:xfrm>
              <a:off x="7069950" y="1193925"/>
              <a:ext cx="161225" cy="158325"/>
            </a:xfrm>
            <a:custGeom>
              <a:rect b="b" l="l" r="r" t="t"/>
              <a:pathLst>
                <a:path extrusionOk="0" h="6333" w="6449">
                  <a:moveTo>
                    <a:pt x="1704" y="0"/>
                  </a:moveTo>
                  <a:lnTo>
                    <a:pt x="812" y="2904"/>
                  </a:lnTo>
                  <a:cubicBezTo>
                    <a:pt x="778" y="3019"/>
                    <a:pt x="1464" y="3396"/>
                    <a:pt x="1555" y="3522"/>
                  </a:cubicBezTo>
                  <a:cubicBezTo>
                    <a:pt x="1738" y="3796"/>
                    <a:pt x="1829" y="4116"/>
                    <a:pt x="1818" y="4448"/>
                  </a:cubicBezTo>
                  <a:cubicBezTo>
                    <a:pt x="1818" y="4654"/>
                    <a:pt x="1749" y="4860"/>
                    <a:pt x="1612" y="5020"/>
                  </a:cubicBezTo>
                  <a:cubicBezTo>
                    <a:pt x="1566" y="5065"/>
                    <a:pt x="1521" y="5100"/>
                    <a:pt x="1464" y="5134"/>
                  </a:cubicBezTo>
                  <a:cubicBezTo>
                    <a:pt x="1406" y="5168"/>
                    <a:pt x="1349" y="5203"/>
                    <a:pt x="1281" y="5225"/>
                  </a:cubicBezTo>
                  <a:cubicBezTo>
                    <a:pt x="1126" y="5277"/>
                    <a:pt x="966" y="5303"/>
                    <a:pt x="806" y="5303"/>
                  </a:cubicBezTo>
                  <a:cubicBezTo>
                    <a:pt x="646" y="5303"/>
                    <a:pt x="486" y="5277"/>
                    <a:pt x="332" y="5225"/>
                  </a:cubicBezTo>
                  <a:cubicBezTo>
                    <a:pt x="217" y="5191"/>
                    <a:pt x="103" y="5145"/>
                    <a:pt x="0" y="5100"/>
                  </a:cubicBezTo>
                  <a:lnTo>
                    <a:pt x="0" y="5100"/>
                  </a:lnTo>
                  <a:cubicBezTo>
                    <a:pt x="137" y="5385"/>
                    <a:pt x="274" y="5671"/>
                    <a:pt x="412" y="5957"/>
                  </a:cubicBezTo>
                  <a:cubicBezTo>
                    <a:pt x="412" y="6049"/>
                    <a:pt x="412" y="6140"/>
                    <a:pt x="412" y="6232"/>
                  </a:cubicBezTo>
                  <a:cubicBezTo>
                    <a:pt x="457" y="6243"/>
                    <a:pt x="515" y="6254"/>
                    <a:pt x="560" y="6266"/>
                  </a:cubicBezTo>
                  <a:cubicBezTo>
                    <a:pt x="760" y="6313"/>
                    <a:pt x="970" y="6333"/>
                    <a:pt x="1186" y="6333"/>
                  </a:cubicBezTo>
                  <a:cubicBezTo>
                    <a:pt x="1551" y="6333"/>
                    <a:pt x="1934" y="6276"/>
                    <a:pt x="2321" y="6197"/>
                  </a:cubicBezTo>
                  <a:cubicBezTo>
                    <a:pt x="2470" y="6163"/>
                    <a:pt x="2630" y="6129"/>
                    <a:pt x="2778" y="6094"/>
                  </a:cubicBezTo>
                  <a:lnTo>
                    <a:pt x="2790" y="6094"/>
                  </a:lnTo>
                  <a:lnTo>
                    <a:pt x="2824" y="6083"/>
                  </a:lnTo>
                  <a:lnTo>
                    <a:pt x="3133" y="6003"/>
                  </a:lnTo>
                  <a:cubicBezTo>
                    <a:pt x="3716" y="5854"/>
                    <a:pt x="4345" y="5740"/>
                    <a:pt x="4894" y="5534"/>
                  </a:cubicBezTo>
                  <a:cubicBezTo>
                    <a:pt x="4962" y="5511"/>
                    <a:pt x="5019" y="5500"/>
                    <a:pt x="5088" y="5466"/>
                  </a:cubicBezTo>
                  <a:cubicBezTo>
                    <a:pt x="5843" y="5157"/>
                    <a:pt x="6414" y="4562"/>
                    <a:pt x="6449" y="3968"/>
                  </a:cubicBezTo>
                  <a:cubicBezTo>
                    <a:pt x="6380" y="3945"/>
                    <a:pt x="6311" y="3911"/>
                    <a:pt x="6243" y="3876"/>
                  </a:cubicBezTo>
                  <a:cubicBezTo>
                    <a:pt x="5980" y="4196"/>
                    <a:pt x="5603" y="4414"/>
                    <a:pt x="5191" y="4471"/>
                  </a:cubicBezTo>
                  <a:cubicBezTo>
                    <a:pt x="5139" y="4478"/>
                    <a:pt x="5088" y="4481"/>
                    <a:pt x="5037" y="4481"/>
                  </a:cubicBezTo>
                  <a:cubicBezTo>
                    <a:pt x="4397" y="4481"/>
                    <a:pt x="3874" y="3969"/>
                    <a:pt x="3705" y="3556"/>
                  </a:cubicBezTo>
                  <a:cubicBezTo>
                    <a:pt x="3602" y="3293"/>
                    <a:pt x="4048" y="2276"/>
                    <a:pt x="3899" y="2161"/>
                  </a:cubicBezTo>
                  <a:cubicBezTo>
                    <a:pt x="3304" y="1670"/>
                    <a:pt x="2744" y="1144"/>
                    <a:pt x="2218" y="583"/>
                  </a:cubicBezTo>
                  <a:cubicBezTo>
                    <a:pt x="2047" y="389"/>
                    <a:pt x="1864" y="195"/>
                    <a:pt x="1704" y="0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3"/>
            <p:cNvSpPr/>
            <p:nvPr/>
          </p:nvSpPr>
          <p:spPr>
            <a:xfrm>
              <a:off x="7354625" y="1194200"/>
              <a:ext cx="172125" cy="157825"/>
            </a:xfrm>
            <a:custGeom>
              <a:rect b="b" l="l" r="r" t="t"/>
              <a:pathLst>
                <a:path extrusionOk="0" h="6313" w="6885">
                  <a:moveTo>
                    <a:pt x="4757" y="1"/>
                  </a:moveTo>
                  <a:cubicBezTo>
                    <a:pt x="4677" y="92"/>
                    <a:pt x="4586" y="184"/>
                    <a:pt x="4506" y="287"/>
                  </a:cubicBezTo>
                  <a:cubicBezTo>
                    <a:pt x="3911" y="950"/>
                    <a:pt x="3260" y="1579"/>
                    <a:pt x="2562" y="2139"/>
                  </a:cubicBezTo>
                  <a:cubicBezTo>
                    <a:pt x="2413" y="2265"/>
                    <a:pt x="2848" y="3282"/>
                    <a:pt x="2745" y="3534"/>
                  </a:cubicBezTo>
                  <a:cubicBezTo>
                    <a:pt x="2585" y="3950"/>
                    <a:pt x="2056" y="4456"/>
                    <a:pt x="1400" y="4456"/>
                  </a:cubicBezTo>
                  <a:cubicBezTo>
                    <a:pt x="1353" y="4456"/>
                    <a:pt x="1306" y="4454"/>
                    <a:pt x="1259" y="4448"/>
                  </a:cubicBezTo>
                  <a:cubicBezTo>
                    <a:pt x="893" y="4403"/>
                    <a:pt x="550" y="4231"/>
                    <a:pt x="287" y="3968"/>
                  </a:cubicBezTo>
                  <a:cubicBezTo>
                    <a:pt x="195" y="3991"/>
                    <a:pt x="92" y="4014"/>
                    <a:pt x="1" y="4014"/>
                  </a:cubicBezTo>
                  <a:cubicBezTo>
                    <a:pt x="70" y="4586"/>
                    <a:pt x="630" y="5157"/>
                    <a:pt x="1362" y="5443"/>
                  </a:cubicBezTo>
                  <a:cubicBezTo>
                    <a:pt x="1396" y="5466"/>
                    <a:pt x="1430" y="5477"/>
                    <a:pt x="1476" y="5489"/>
                  </a:cubicBezTo>
                  <a:cubicBezTo>
                    <a:pt x="2048" y="5706"/>
                    <a:pt x="2699" y="5820"/>
                    <a:pt x="3317" y="5980"/>
                  </a:cubicBezTo>
                  <a:cubicBezTo>
                    <a:pt x="3465" y="6026"/>
                    <a:pt x="3625" y="6060"/>
                    <a:pt x="3774" y="6106"/>
                  </a:cubicBezTo>
                  <a:cubicBezTo>
                    <a:pt x="3934" y="6141"/>
                    <a:pt x="4117" y="6175"/>
                    <a:pt x="4289" y="6209"/>
                  </a:cubicBezTo>
                  <a:cubicBezTo>
                    <a:pt x="4403" y="6232"/>
                    <a:pt x="4517" y="6255"/>
                    <a:pt x="4632" y="6266"/>
                  </a:cubicBezTo>
                  <a:cubicBezTo>
                    <a:pt x="4820" y="6298"/>
                    <a:pt x="5009" y="6312"/>
                    <a:pt x="5197" y="6312"/>
                  </a:cubicBezTo>
                  <a:cubicBezTo>
                    <a:pt x="5418" y="6312"/>
                    <a:pt x="5638" y="6292"/>
                    <a:pt x="5855" y="6255"/>
                  </a:cubicBezTo>
                  <a:cubicBezTo>
                    <a:pt x="5935" y="6243"/>
                    <a:pt x="6004" y="6221"/>
                    <a:pt x="6072" y="6198"/>
                  </a:cubicBezTo>
                  <a:cubicBezTo>
                    <a:pt x="6152" y="6175"/>
                    <a:pt x="6198" y="6152"/>
                    <a:pt x="6255" y="6129"/>
                  </a:cubicBezTo>
                  <a:cubicBezTo>
                    <a:pt x="6472" y="5695"/>
                    <a:pt x="6678" y="5249"/>
                    <a:pt x="6884" y="4803"/>
                  </a:cubicBezTo>
                  <a:lnTo>
                    <a:pt x="6884" y="4803"/>
                  </a:lnTo>
                  <a:cubicBezTo>
                    <a:pt x="6655" y="4997"/>
                    <a:pt x="6392" y="5134"/>
                    <a:pt x="6118" y="5226"/>
                  </a:cubicBezTo>
                  <a:cubicBezTo>
                    <a:pt x="5960" y="5273"/>
                    <a:pt x="5797" y="5299"/>
                    <a:pt x="5636" y="5299"/>
                  </a:cubicBezTo>
                  <a:cubicBezTo>
                    <a:pt x="5563" y="5299"/>
                    <a:pt x="5491" y="5294"/>
                    <a:pt x="5421" y="5283"/>
                  </a:cubicBezTo>
                  <a:cubicBezTo>
                    <a:pt x="5283" y="5272"/>
                    <a:pt x="5158" y="5226"/>
                    <a:pt x="5043" y="5157"/>
                  </a:cubicBezTo>
                  <a:cubicBezTo>
                    <a:pt x="5020" y="5157"/>
                    <a:pt x="4998" y="5146"/>
                    <a:pt x="4986" y="5134"/>
                  </a:cubicBezTo>
                  <a:cubicBezTo>
                    <a:pt x="4792" y="4997"/>
                    <a:pt x="4666" y="4803"/>
                    <a:pt x="4643" y="4574"/>
                  </a:cubicBezTo>
                  <a:cubicBezTo>
                    <a:pt x="4597" y="4197"/>
                    <a:pt x="4689" y="3820"/>
                    <a:pt x="4906" y="3522"/>
                  </a:cubicBezTo>
                  <a:cubicBezTo>
                    <a:pt x="4998" y="3396"/>
                    <a:pt x="5672" y="3008"/>
                    <a:pt x="5638" y="2893"/>
                  </a:cubicBezTo>
                  <a:cubicBezTo>
                    <a:pt x="5341" y="1933"/>
                    <a:pt x="5055" y="961"/>
                    <a:pt x="4757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3"/>
            <p:cNvSpPr/>
            <p:nvPr/>
          </p:nvSpPr>
          <p:spPr>
            <a:xfrm>
              <a:off x="7001900" y="1100175"/>
              <a:ext cx="589725" cy="352750"/>
            </a:xfrm>
            <a:custGeom>
              <a:rect b="b" l="l" r="r" t="t"/>
              <a:pathLst>
                <a:path extrusionOk="0" h="14110" w="23589">
                  <a:moveTo>
                    <a:pt x="9559" y="3830"/>
                  </a:moveTo>
                  <a:cubicBezTo>
                    <a:pt x="9559" y="3830"/>
                    <a:pt x="9559" y="3830"/>
                    <a:pt x="9559" y="3830"/>
                  </a:cubicBezTo>
                  <a:lnTo>
                    <a:pt x="9559" y="3830"/>
                  </a:lnTo>
                  <a:close/>
                  <a:moveTo>
                    <a:pt x="9285" y="9250"/>
                  </a:moveTo>
                  <a:lnTo>
                    <a:pt x="9262" y="9284"/>
                  </a:lnTo>
                  <a:lnTo>
                    <a:pt x="9205" y="9284"/>
                  </a:lnTo>
                  <a:lnTo>
                    <a:pt x="9285" y="9250"/>
                  </a:lnTo>
                  <a:close/>
                  <a:moveTo>
                    <a:pt x="12052" y="0"/>
                  </a:moveTo>
                  <a:lnTo>
                    <a:pt x="9559" y="3830"/>
                  </a:lnTo>
                  <a:lnTo>
                    <a:pt x="9559" y="3830"/>
                  </a:lnTo>
                  <a:cubicBezTo>
                    <a:pt x="9560" y="3830"/>
                    <a:pt x="9560" y="3830"/>
                    <a:pt x="9560" y="3830"/>
                  </a:cubicBezTo>
                  <a:cubicBezTo>
                    <a:pt x="9583" y="3830"/>
                    <a:pt x="10223" y="4975"/>
                    <a:pt x="10268" y="5099"/>
                  </a:cubicBezTo>
                  <a:cubicBezTo>
                    <a:pt x="10428" y="5603"/>
                    <a:pt x="10497" y="6128"/>
                    <a:pt x="10451" y="6654"/>
                  </a:cubicBezTo>
                  <a:cubicBezTo>
                    <a:pt x="10440" y="6940"/>
                    <a:pt x="10383" y="7215"/>
                    <a:pt x="10291" y="7489"/>
                  </a:cubicBezTo>
                  <a:cubicBezTo>
                    <a:pt x="10085" y="7661"/>
                    <a:pt x="9834" y="7752"/>
                    <a:pt x="9571" y="7775"/>
                  </a:cubicBezTo>
                  <a:cubicBezTo>
                    <a:pt x="9434" y="7775"/>
                    <a:pt x="9296" y="7752"/>
                    <a:pt x="9171" y="7706"/>
                  </a:cubicBezTo>
                  <a:cubicBezTo>
                    <a:pt x="9102" y="7683"/>
                    <a:pt x="9033" y="7649"/>
                    <a:pt x="8976" y="7615"/>
                  </a:cubicBezTo>
                  <a:cubicBezTo>
                    <a:pt x="8485" y="7318"/>
                    <a:pt x="8119" y="6860"/>
                    <a:pt x="7913" y="6334"/>
                  </a:cubicBezTo>
                  <a:cubicBezTo>
                    <a:pt x="7776" y="5980"/>
                    <a:pt x="8107" y="4642"/>
                    <a:pt x="7936" y="4459"/>
                  </a:cubicBezTo>
                  <a:cubicBezTo>
                    <a:pt x="7010" y="3464"/>
                    <a:pt x="6164" y="2401"/>
                    <a:pt x="5386" y="1281"/>
                  </a:cubicBezTo>
                  <a:cubicBezTo>
                    <a:pt x="5237" y="2298"/>
                    <a:pt x="5089" y="3327"/>
                    <a:pt x="4940" y="4345"/>
                  </a:cubicBezTo>
                  <a:cubicBezTo>
                    <a:pt x="4894" y="4608"/>
                    <a:pt x="4860" y="4871"/>
                    <a:pt x="4814" y="5134"/>
                  </a:cubicBezTo>
                  <a:cubicBezTo>
                    <a:pt x="4792" y="5271"/>
                    <a:pt x="5558" y="5888"/>
                    <a:pt x="5661" y="6071"/>
                  </a:cubicBezTo>
                  <a:cubicBezTo>
                    <a:pt x="5981" y="6574"/>
                    <a:pt x="6324" y="7809"/>
                    <a:pt x="5775" y="8255"/>
                  </a:cubicBezTo>
                  <a:cubicBezTo>
                    <a:pt x="5633" y="8372"/>
                    <a:pt x="5459" y="8419"/>
                    <a:pt x="5278" y="8419"/>
                  </a:cubicBezTo>
                  <a:cubicBezTo>
                    <a:pt x="5051" y="8419"/>
                    <a:pt x="4812" y="8345"/>
                    <a:pt x="4609" y="8244"/>
                  </a:cubicBezTo>
                  <a:cubicBezTo>
                    <a:pt x="4586" y="8232"/>
                    <a:pt x="4563" y="8221"/>
                    <a:pt x="4540" y="8209"/>
                  </a:cubicBezTo>
                  <a:cubicBezTo>
                    <a:pt x="4140" y="7992"/>
                    <a:pt x="3797" y="7695"/>
                    <a:pt x="3534" y="7340"/>
                  </a:cubicBezTo>
                  <a:cubicBezTo>
                    <a:pt x="3305" y="6746"/>
                    <a:pt x="3214" y="6106"/>
                    <a:pt x="3248" y="5465"/>
                  </a:cubicBezTo>
                  <a:cubicBezTo>
                    <a:pt x="3271" y="5294"/>
                    <a:pt x="2047" y="4413"/>
                    <a:pt x="1876" y="4253"/>
                  </a:cubicBezTo>
                  <a:cubicBezTo>
                    <a:pt x="1373" y="3785"/>
                    <a:pt x="927" y="3213"/>
                    <a:pt x="390" y="2801"/>
                  </a:cubicBezTo>
                  <a:lnTo>
                    <a:pt x="390" y="2801"/>
                  </a:lnTo>
                  <a:cubicBezTo>
                    <a:pt x="1" y="3259"/>
                    <a:pt x="1476" y="6026"/>
                    <a:pt x="1727" y="6632"/>
                  </a:cubicBezTo>
                  <a:cubicBezTo>
                    <a:pt x="2047" y="7386"/>
                    <a:pt x="2379" y="8129"/>
                    <a:pt x="2722" y="8873"/>
                  </a:cubicBezTo>
                  <a:cubicBezTo>
                    <a:pt x="2848" y="9158"/>
                    <a:pt x="2985" y="9444"/>
                    <a:pt x="3122" y="9730"/>
                  </a:cubicBezTo>
                  <a:cubicBezTo>
                    <a:pt x="3122" y="9810"/>
                    <a:pt x="3122" y="9902"/>
                    <a:pt x="3134" y="9993"/>
                  </a:cubicBezTo>
                  <a:cubicBezTo>
                    <a:pt x="3179" y="11365"/>
                    <a:pt x="3225" y="12737"/>
                    <a:pt x="3282" y="14109"/>
                  </a:cubicBezTo>
                  <a:lnTo>
                    <a:pt x="3602" y="14109"/>
                  </a:lnTo>
                  <a:cubicBezTo>
                    <a:pt x="9091" y="13983"/>
                    <a:pt x="14590" y="13869"/>
                    <a:pt x="20090" y="13743"/>
                  </a:cubicBezTo>
                  <a:cubicBezTo>
                    <a:pt x="20078" y="13412"/>
                    <a:pt x="20193" y="11514"/>
                    <a:pt x="20193" y="10279"/>
                  </a:cubicBezTo>
                  <a:cubicBezTo>
                    <a:pt x="20250" y="10165"/>
                    <a:pt x="20318" y="10039"/>
                    <a:pt x="20376" y="9913"/>
                  </a:cubicBezTo>
                  <a:cubicBezTo>
                    <a:pt x="20581" y="9478"/>
                    <a:pt x="20787" y="9044"/>
                    <a:pt x="20993" y="8598"/>
                  </a:cubicBezTo>
                  <a:cubicBezTo>
                    <a:pt x="21290" y="7946"/>
                    <a:pt x="21588" y="7295"/>
                    <a:pt x="21862" y="6643"/>
                  </a:cubicBezTo>
                  <a:cubicBezTo>
                    <a:pt x="22125" y="6014"/>
                    <a:pt x="23588" y="3247"/>
                    <a:pt x="23200" y="2790"/>
                  </a:cubicBezTo>
                  <a:lnTo>
                    <a:pt x="23200" y="2790"/>
                  </a:lnTo>
                  <a:cubicBezTo>
                    <a:pt x="22662" y="3201"/>
                    <a:pt x="22216" y="3773"/>
                    <a:pt x="21725" y="4242"/>
                  </a:cubicBezTo>
                  <a:cubicBezTo>
                    <a:pt x="21553" y="4402"/>
                    <a:pt x="20330" y="5282"/>
                    <a:pt x="20341" y="5454"/>
                  </a:cubicBezTo>
                  <a:cubicBezTo>
                    <a:pt x="20376" y="6094"/>
                    <a:pt x="20284" y="6734"/>
                    <a:pt x="20055" y="7329"/>
                  </a:cubicBezTo>
                  <a:cubicBezTo>
                    <a:pt x="19770" y="7706"/>
                    <a:pt x="19404" y="8015"/>
                    <a:pt x="18981" y="8232"/>
                  </a:cubicBezTo>
                  <a:cubicBezTo>
                    <a:pt x="18901" y="8267"/>
                    <a:pt x="18832" y="8301"/>
                    <a:pt x="18752" y="8335"/>
                  </a:cubicBezTo>
                  <a:cubicBezTo>
                    <a:pt x="18613" y="8380"/>
                    <a:pt x="18466" y="8407"/>
                    <a:pt x="18323" y="8407"/>
                  </a:cubicBezTo>
                  <a:cubicBezTo>
                    <a:pt x="18136" y="8407"/>
                    <a:pt x="17957" y="8360"/>
                    <a:pt x="17815" y="8244"/>
                  </a:cubicBezTo>
                  <a:cubicBezTo>
                    <a:pt x="17266" y="7798"/>
                    <a:pt x="17609" y="6563"/>
                    <a:pt x="17929" y="6048"/>
                  </a:cubicBezTo>
                  <a:cubicBezTo>
                    <a:pt x="18043" y="5877"/>
                    <a:pt x="18786" y="5271"/>
                    <a:pt x="18775" y="5122"/>
                  </a:cubicBezTo>
                  <a:cubicBezTo>
                    <a:pt x="18718" y="4756"/>
                    <a:pt x="18661" y="4402"/>
                    <a:pt x="18615" y="4036"/>
                  </a:cubicBezTo>
                  <a:cubicBezTo>
                    <a:pt x="18466" y="3121"/>
                    <a:pt x="18329" y="2195"/>
                    <a:pt x="18203" y="1269"/>
                  </a:cubicBezTo>
                  <a:cubicBezTo>
                    <a:pt x="17426" y="2401"/>
                    <a:pt x="16580" y="3464"/>
                    <a:pt x="15654" y="4471"/>
                  </a:cubicBezTo>
                  <a:cubicBezTo>
                    <a:pt x="15482" y="4654"/>
                    <a:pt x="15814" y="5991"/>
                    <a:pt x="15676" y="6346"/>
                  </a:cubicBezTo>
                  <a:cubicBezTo>
                    <a:pt x="15482" y="6872"/>
                    <a:pt x="14968" y="7535"/>
                    <a:pt x="14396" y="7729"/>
                  </a:cubicBezTo>
                  <a:cubicBezTo>
                    <a:pt x="14304" y="7763"/>
                    <a:pt x="14201" y="7775"/>
                    <a:pt x="14110" y="7786"/>
                  </a:cubicBezTo>
                  <a:lnTo>
                    <a:pt x="14019" y="7786"/>
                  </a:lnTo>
                  <a:cubicBezTo>
                    <a:pt x="13710" y="7763"/>
                    <a:pt x="13424" y="7626"/>
                    <a:pt x="13207" y="7398"/>
                  </a:cubicBezTo>
                  <a:cubicBezTo>
                    <a:pt x="13070" y="6277"/>
                    <a:pt x="13378" y="5145"/>
                    <a:pt x="14053" y="4242"/>
                  </a:cubicBezTo>
                  <a:cubicBezTo>
                    <a:pt x="13264" y="2893"/>
                    <a:pt x="12589" y="1464"/>
                    <a:pt x="12052" y="0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7081075" y="1349700"/>
              <a:ext cx="421650" cy="12450"/>
            </a:xfrm>
            <a:custGeom>
              <a:rect b="b" l="l" r="r" t="t"/>
              <a:pathLst>
                <a:path extrusionOk="0" h="498" w="16866">
                  <a:moveTo>
                    <a:pt x="16694" y="1"/>
                  </a:moveTo>
                  <a:cubicBezTo>
                    <a:pt x="13904" y="12"/>
                    <a:pt x="11103" y="35"/>
                    <a:pt x="8313" y="69"/>
                  </a:cubicBezTo>
                  <a:cubicBezTo>
                    <a:pt x="6930" y="92"/>
                    <a:pt x="5546" y="115"/>
                    <a:pt x="4163" y="149"/>
                  </a:cubicBezTo>
                  <a:lnTo>
                    <a:pt x="2139" y="195"/>
                  </a:lnTo>
                  <a:cubicBezTo>
                    <a:pt x="1464" y="206"/>
                    <a:pt x="767" y="184"/>
                    <a:pt x="92" y="298"/>
                  </a:cubicBezTo>
                  <a:cubicBezTo>
                    <a:pt x="1" y="321"/>
                    <a:pt x="35" y="446"/>
                    <a:pt x="115" y="446"/>
                  </a:cubicBezTo>
                  <a:cubicBezTo>
                    <a:pt x="413" y="486"/>
                    <a:pt x="715" y="497"/>
                    <a:pt x="1017" y="497"/>
                  </a:cubicBezTo>
                  <a:cubicBezTo>
                    <a:pt x="1423" y="497"/>
                    <a:pt x="1831" y="476"/>
                    <a:pt x="2231" y="469"/>
                  </a:cubicBezTo>
                  <a:lnTo>
                    <a:pt x="4254" y="435"/>
                  </a:lnTo>
                  <a:lnTo>
                    <a:pt x="8405" y="378"/>
                  </a:lnTo>
                  <a:cubicBezTo>
                    <a:pt x="11160" y="344"/>
                    <a:pt x="13927" y="309"/>
                    <a:pt x="16694" y="298"/>
                  </a:cubicBezTo>
                  <a:cubicBezTo>
                    <a:pt x="16854" y="264"/>
                    <a:pt x="16866" y="35"/>
                    <a:pt x="16694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7080225" y="1424925"/>
              <a:ext cx="421075" cy="9250"/>
            </a:xfrm>
            <a:custGeom>
              <a:rect b="b" l="l" r="r" t="t"/>
              <a:pathLst>
                <a:path extrusionOk="0" h="370" w="16843">
                  <a:moveTo>
                    <a:pt x="15907" y="0"/>
                  </a:moveTo>
                  <a:cubicBezTo>
                    <a:pt x="15532" y="0"/>
                    <a:pt x="15151" y="33"/>
                    <a:pt x="14784" y="33"/>
                  </a:cubicBezTo>
                  <a:lnTo>
                    <a:pt x="8404" y="33"/>
                  </a:lnTo>
                  <a:cubicBezTo>
                    <a:pt x="6987" y="33"/>
                    <a:pt x="5569" y="33"/>
                    <a:pt x="4151" y="44"/>
                  </a:cubicBezTo>
                  <a:lnTo>
                    <a:pt x="2116" y="56"/>
                  </a:lnTo>
                  <a:cubicBezTo>
                    <a:pt x="1842" y="56"/>
                    <a:pt x="1565" y="50"/>
                    <a:pt x="1289" y="50"/>
                  </a:cubicBezTo>
                  <a:cubicBezTo>
                    <a:pt x="876" y="50"/>
                    <a:pt x="463" y="63"/>
                    <a:pt x="58" y="124"/>
                  </a:cubicBezTo>
                  <a:cubicBezTo>
                    <a:pt x="1" y="147"/>
                    <a:pt x="1" y="227"/>
                    <a:pt x="58" y="239"/>
                  </a:cubicBezTo>
                  <a:cubicBezTo>
                    <a:pt x="449" y="300"/>
                    <a:pt x="844" y="313"/>
                    <a:pt x="1238" y="313"/>
                  </a:cubicBezTo>
                  <a:cubicBezTo>
                    <a:pt x="1501" y="313"/>
                    <a:pt x="1764" y="307"/>
                    <a:pt x="2024" y="307"/>
                  </a:cubicBezTo>
                  <a:lnTo>
                    <a:pt x="4151" y="319"/>
                  </a:lnTo>
                  <a:cubicBezTo>
                    <a:pt x="5569" y="330"/>
                    <a:pt x="6987" y="330"/>
                    <a:pt x="8404" y="330"/>
                  </a:cubicBezTo>
                  <a:lnTo>
                    <a:pt x="14693" y="330"/>
                  </a:lnTo>
                  <a:cubicBezTo>
                    <a:pt x="15083" y="330"/>
                    <a:pt x="15501" y="370"/>
                    <a:pt x="15911" y="370"/>
                  </a:cubicBezTo>
                  <a:cubicBezTo>
                    <a:pt x="16199" y="370"/>
                    <a:pt x="16483" y="350"/>
                    <a:pt x="16751" y="284"/>
                  </a:cubicBezTo>
                  <a:cubicBezTo>
                    <a:pt x="16842" y="250"/>
                    <a:pt x="16842" y="124"/>
                    <a:pt x="16762" y="90"/>
                  </a:cubicBezTo>
                  <a:cubicBezTo>
                    <a:pt x="16487" y="20"/>
                    <a:pt x="16199" y="0"/>
                    <a:pt x="15907" y="0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>
              <a:off x="7266600" y="1368850"/>
              <a:ext cx="53350" cy="45100"/>
            </a:xfrm>
            <a:custGeom>
              <a:rect b="b" l="l" r="r" t="t"/>
              <a:pathLst>
                <a:path extrusionOk="0" h="1804" w="2134">
                  <a:moveTo>
                    <a:pt x="1073" y="1"/>
                  </a:moveTo>
                  <a:cubicBezTo>
                    <a:pt x="817" y="1"/>
                    <a:pt x="571" y="92"/>
                    <a:pt x="366" y="252"/>
                  </a:cubicBezTo>
                  <a:cubicBezTo>
                    <a:pt x="115" y="469"/>
                    <a:pt x="0" y="812"/>
                    <a:pt x="69" y="1144"/>
                  </a:cubicBezTo>
                  <a:cubicBezTo>
                    <a:pt x="149" y="1453"/>
                    <a:pt x="389" y="1693"/>
                    <a:pt x="698" y="1773"/>
                  </a:cubicBezTo>
                  <a:cubicBezTo>
                    <a:pt x="780" y="1793"/>
                    <a:pt x="866" y="1803"/>
                    <a:pt x="954" y="1803"/>
                  </a:cubicBezTo>
                  <a:cubicBezTo>
                    <a:pt x="1508" y="1803"/>
                    <a:pt x="2134" y="1416"/>
                    <a:pt x="2104" y="824"/>
                  </a:cubicBezTo>
                  <a:cubicBezTo>
                    <a:pt x="2081" y="412"/>
                    <a:pt x="1693" y="81"/>
                    <a:pt x="1292" y="23"/>
                  </a:cubicBezTo>
                  <a:cubicBezTo>
                    <a:pt x="1219" y="8"/>
                    <a:pt x="1146" y="1"/>
                    <a:pt x="1073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7272025" y="1373375"/>
              <a:ext cx="42500" cy="35725"/>
            </a:xfrm>
            <a:custGeom>
              <a:rect b="b" l="l" r="r" t="t"/>
              <a:pathLst>
                <a:path extrusionOk="0" h="1429" w="1700">
                  <a:moveTo>
                    <a:pt x="869" y="0"/>
                  </a:moveTo>
                  <a:cubicBezTo>
                    <a:pt x="662" y="0"/>
                    <a:pt x="462" y="70"/>
                    <a:pt x="298" y="197"/>
                  </a:cubicBezTo>
                  <a:cubicBezTo>
                    <a:pt x="92" y="380"/>
                    <a:pt x="1" y="643"/>
                    <a:pt x="58" y="906"/>
                  </a:cubicBezTo>
                  <a:cubicBezTo>
                    <a:pt x="126" y="1146"/>
                    <a:pt x="321" y="1340"/>
                    <a:pt x="561" y="1409"/>
                  </a:cubicBezTo>
                  <a:cubicBezTo>
                    <a:pt x="620" y="1422"/>
                    <a:pt x="682" y="1428"/>
                    <a:pt x="745" y="1428"/>
                  </a:cubicBezTo>
                  <a:cubicBezTo>
                    <a:pt x="1188" y="1428"/>
                    <a:pt x="1700" y="1124"/>
                    <a:pt x="1670" y="654"/>
                  </a:cubicBezTo>
                  <a:cubicBezTo>
                    <a:pt x="1647" y="334"/>
                    <a:pt x="1350" y="71"/>
                    <a:pt x="1030" y="14"/>
                  </a:cubicBezTo>
                  <a:cubicBezTo>
                    <a:pt x="976" y="5"/>
                    <a:pt x="922" y="0"/>
                    <a:pt x="869" y="0"/>
                  </a:cubicBez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7177125" y="1368850"/>
              <a:ext cx="46500" cy="45100"/>
            </a:xfrm>
            <a:custGeom>
              <a:rect b="b" l="l" r="r" t="t"/>
              <a:pathLst>
                <a:path extrusionOk="0" h="1804" w="1860">
                  <a:moveTo>
                    <a:pt x="931" y="1"/>
                  </a:moveTo>
                  <a:cubicBezTo>
                    <a:pt x="708" y="1"/>
                    <a:pt x="490" y="92"/>
                    <a:pt x="321" y="252"/>
                  </a:cubicBezTo>
                  <a:cubicBezTo>
                    <a:pt x="92" y="492"/>
                    <a:pt x="1" y="824"/>
                    <a:pt x="58" y="1144"/>
                  </a:cubicBezTo>
                  <a:cubicBezTo>
                    <a:pt x="126" y="1430"/>
                    <a:pt x="332" y="1670"/>
                    <a:pt x="607" y="1773"/>
                  </a:cubicBezTo>
                  <a:cubicBezTo>
                    <a:pt x="677" y="1793"/>
                    <a:pt x="752" y="1803"/>
                    <a:pt x="829" y="1803"/>
                  </a:cubicBezTo>
                  <a:cubicBezTo>
                    <a:pt x="1311" y="1803"/>
                    <a:pt x="1860" y="1416"/>
                    <a:pt x="1830" y="824"/>
                  </a:cubicBezTo>
                  <a:cubicBezTo>
                    <a:pt x="1796" y="435"/>
                    <a:pt x="1510" y="104"/>
                    <a:pt x="1121" y="23"/>
                  </a:cubicBezTo>
                  <a:cubicBezTo>
                    <a:pt x="1058" y="8"/>
                    <a:pt x="994" y="1"/>
                    <a:pt x="931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7182275" y="1373375"/>
              <a:ext cx="36550" cy="35725"/>
            </a:xfrm>
            <a:custGeom>
              <a:rect b="b" l="l" r="r" t="t"/>
              <a:pathLst>
                <a:path extrusionOk="0" h="1429" w="1462">
                  <a:moveTo>
                    <a:pt x="741" y="0"/>
                  </a:moveTo>
                  <a:cubicBezTo>
                    <a:pt x="561" y="0"/>
                    <a:pt x="389" y="70"/>
                    <a:pt x="252" y="197"/>
                  </a:cubicBezTo>
                  <a:cubicBezTo>
                    <a:pt x="69" y="391"/>
                    <a:pt x="1" y="654"/>
                    <a:pt x="46" y="906"/>
                  </a:cubicBezTo>
                  <a:cubicBezTo>
                    <a:pt x="92" y="1134"/>
                    <a:pt x="252" y="1329"/>
                    <a:pt x="469" y="1409"/>
                  </a:cubicBezTo>
                  <a:cubicBezTo>
                    <a:pt x="521" y="1422"/>
                    <a:pt x="575" y="1428"/>
                    <a:pt x="631" y="1428"/>
                  </a:cubicBezTo>
                  <a:cubicBezTo>
                    <a:pt x="1018" y="1428"/>
                    <a:pt x="1461" y="1124"/>
                    <a:pt x="1441" y="654"/>
                  </a:cubicBezTo>
                  <a:cubicBezTo>
                    <a:pt x="1418" y="346"/>
                    <a:pt x="1190" y="83"/>
                    <a:pt x="881" y="14"/>
                  </a:cubicBezTo>
                  <a:cubicBezTo>
                    <a:pt x="834" y="5"/>
                    <a:pt x="788" y="0"/>
                    <a:pt x="741" y="0"/>
                  </a:cubicBezTo>
                  <a:close/>
                </a:path>
              </a:pathLst>
            </a:custGeom>
            <a:solidFill>
              <a:srgbClr val="2EBB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7373800" y="1368800"/>
              <a:ext cx="46475" cy="45150"/>
            </a:xfrm>
            <a:custGeom>
              <a:rect b="b" l="l" r="r" t="t"/>
              <a:pathLst>
                <a:path extrusionOk="0" h="1806" w="1859">
                  <a:moveTo>
                    <a:pt x="937" y="1"/>
                  </a:moveTo>
                  <a:cubicBezTo>
                    <a:pt x="719" y="1"/>
                    <a:pt x="498" y="80"/>
                    <a:pt x="320" y="254"/>
                  </a:cubicBezTo>
                  <a:cubicBezTo>
                    <a:pt x="92" y="494"/>
                    <a:pt x="0" y="826"/>
                    <a:pt x="69" y="1146"/>
                  </a:cubicBezTo>
                  <a:cubicBezTo>
                    <a:pt x="126" y="1432"/>
                    <a:pt x="332" y="1672"/>
                    <a:pt x="617" y="1775"/>
                  </a:cubicBezTo>
                  <a:cubicBezTo>
                    <a:pt x="687" y="1795"/>
                    <a:pt x="760" y="1805"/>
                    <a:pt x="836" y="1805"/>
                  </a:cubicBezTo>
                  <a:cubicBezTo>
                    <a:pt x="1310" y="1805"/>
                    <a:pt x="1859" y="1418"/>
                    <a:pt x="1829" y="826"/>
                  </a:cubicBezTo>
                  <a:cubicBezTo>
                    <a:pt x="1799" y="321"/>
                    <a:pt x="1375" y="1"/>
                    <a:pt x="937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>
              <a:off x="7378650" y="1373375"/>
              <a:ext cx="36825" cy="35725"/>
            </a:xfrm>
            <a:custGeom>
              <a:rect b="b" l="l" r="r" t="t"/>
              <a:pathLst>
                <a:path extrusionOk="0" h="1429" w="1473">
                  <a:moveTo>
                    <a:pt x="753" y="0"/>
                  </a:moveTo>
                  <a:cubicBezTo>
                    <a:pt x="573" y="0"/>
                    <a:pt x="400" y="70"/>
                    <a:pt x="263" y="197"/>
                  </a:cubicBezTo>
                  <a:cubicBezTo>
                    <a:pt x="80" y="391"/>
                    <a:pt x="0" y="654"/>
                    <a:pt x="58" y="906"/>
                  </a:cubicBezTo>
                  <a:cubicBezTo>
                    <a:pt x="103" y="1134"/>
                    <a:pt x="263" y="1329"/>
                    <a:pt x="481" y="1409"/>
                  </a:cubicBezTo>
                  <a:cubicBezTo>
                    <a:pt x="532" y="1422"/>
                    <a:pt x="587" y="1428"/>
                    <a:pt x="642" y="1428"/>
                  </a:cubicBezTo>
                  <a:cubicBezTo>
                    <a:pt x="1029" y="1428"/>
                    <a:pt x="1472" y="1124"/>
                    <a:pt x="1452" y="654"/>
                  </a:cubicBezTo>
                  <a:cubicBezTo>
                    <a:pt x="1430" y="346"/>
                    <a:pt x="1201" y="83"/>
                    <a:pt x="892" y="14"/>
                  </a:cubicBezTo>
                  <a:cubicBezTo>
                    <a:pt x="846" y="5"/>
                    <a:pt x="799" y="0"/>
                    <a:pt x="753" y="0"/>
                  </a:cubicBezTo>
                  <a:close/>
                </a:path>
              </a:pathLst>
            </a:custGeom>
            <a:solidFill>
              <a:srgbClr val="2EBB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>
              <a:off x="7100525" y="1369000"/>
              <a:ext cx="39925" cy="44950"/>
            </a:xfrm>
            <a:custGeom>
              <a:rect b="b" l="l" r="r" t="t"/>
              <a:pathLst>
                <a:path extrusionOk="0" h="1798" w="1597">
                  <a:moveTo>
                    <a:pt x="817" y="1"/>
                  </a:moveTo>
                  <a:cubicBezTo>
                    <a:pt x="609" y="1"/>
                    <a:pt x="415" y="90"/>
                    <a:pt x="286" y="246"/>
                  </a:cubicBezTo>
                  <a:cubicBezTo>
                    <a:pt x="81" y="498"/>
                    <a:pt x="0" y="829"/>
                    <a:pt x="58" y="1138"/>
                  </a:cubicBezTo>
                  <a:cubicBezTo>
                    <a:pt x="115" y="1424"/>
                    <a:pt x="309" y="1710"/>
                    <a:pt x="526" y="1767"/>
                  </a:cubicBezTo>
                  <a:cubicBezTo>
                    <a:pt x="586" y="1787"/>
                    <a:pt x="650" y="1797"/>
                    <a:pt x="715" y="1797"/>
                  </a:cubicBezTo>
                  <a:cubicBezTo>
                    <a:pt x="1124" y="1797"/>
                    <a:pt x="1596" y="1410"/>
                    <a:pt x="1567" y="818"/>
                  </a:cubicBezTo>
                  <a:cubicBezTo>
                    <a:pt x="1567" y="452"/>
                    <a:pt x="1315" y="120"/>
                    <a:pt x="972" y="17"/>
                  </a:cubicBezTo>
                  <a:cubicBezTo>
                    <a:pt x="920" y="6"/>
                    <a:pt x="868" y="1"/>
                    <a:pt x="817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>
              <a:off x="7104800" y="1373375"/>
              <a:ext cx="31400" cy="35725"/>
            </a:xfrm>
            <a:custGeom>
              <a:rect b="b" l="l" r="r" t="t"/>
              <a:pathLst>
                <a:path extrusionOk="0" h="1429" w="1256">
                  <a:moveTo>
                    <a:pt x="640" y="0"/>
                  </a:moveTo>
                  <a:cubicBezTo>
                    <a:pt x="476" y="0"/>
                    <a:pt x="318" y="70"/>
                    <a:pt x="218" y="197"/>
                  </a:cubicBezTo>
                  <a:cubicBezTo>
                    <a:pt x="58" y="403"/>
                    <a:pt x="1" y="654"/>
                    <a:pt x="47" y="906"/>
                  </a:cubicBezTo>
                  <a:cubicBezTo>
                    <a:pt x="70" y="1123"/>
                    <a:pt x="218" y="1317"/>
                    <a:pt x="413" y="1409"/>
                  </a:cubicBezTo>
                  <a:cubicBezTo>
                    <a:pt x="456" y="1422"/>
                    <a:pt x="501" y="1428"/>
                    <a:pt x="548" y="1428"/>
                  </a:cubicBezTo>
                  <a:cubicBezTo>
                    <a:pt x="874" y="1428"/>
                    <a:pt x="1256" y="1124"/>
                    <a:pt x="1236" y="654"/>
                  </a:cubicBezTo>
                  <a:cubicBezTo>
                    <a:pt x="1236" y="357"/>
                    <a:pt x="1041" y="105"/>
                    <a:pt x="767" y="14"/>
                  </a:cubicBezTo>
                  <a:cubicBezTo>
                    <a:pt x="725" y="5"/>
                    <a:pt x="683" y="0"/>
                    <a:pt x="640" y="0"/>
                  </a:cubicBez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>
              <a:off x="7443825" y="1369000"/>
              <a:ext cx="39675" cy="44950"/>
            </a:xfrm>
            <a:custGeom>
              <a:rect b="b" l="l" r="r" t="t"/>
              <a:pathLst>
                <a:path extrusionOk="0" h="1798" w="1587">
                  <a:moveTo>
                    <a:pt x="809" y="1"/>
                  </a:moveTo>
                  <a:cubicBezTo>
                    <a:pt x="605" y="1"/>
                    <a:pt x="403" y="90"/>
                    <a:pt x="275" y="246"/>
                  </a:cubicBezTo>
                  <a:cubicBezTo>
                    <a:pt x="80" y="498"/>
                    <a:pt x="0" y="829"/>
                    <a:pt x="46" y="1138"/>
                  </a:cubicBezTo>
                  <a:cubicBezTo>
                    <a:pt x="103" y="1424"/>
                    <a:pt x="309" y="1710"/>
                    <a:pt x="515" y="1767"/>
                  </a:cubicBezTo>
                  <a:cubicBezTo>
                    <a:pt x="576" y="1787"/>
                    <a:pt x="641" y="1797"/>
                    <a:pt x="707" y="1797"/>
                  </a:cubicBezTo>
                  <a:cubicBezTo>
                    <a:pt x="1121" y="1797"/>
                    <a:pt x="1586" y="1410"/>
                    <a:pt x="1567" y="818"/>
                  </a:cubicBezTo>
                  <a:cubicBezTo>
                    <a:pt x="1555" y="452"/>
                    <a:pt x="1315" y="120"/>
                    <a:pt x="961" y="17"/>
                  </a:cubicBezTo>
                  <a:cubicBezTo>
                    <a:pt x="911" y="6"/>
                    <a:pt x="860" y="1"/>
                    <a:pt x="809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3"/>
            <p:cNvSpPr/>
            <p:nvPr/>
          </p:nvSpPr>
          <p:spPr>
            <a:xfrm>
              <a:off x="7447825" y="1373375"/>
              <a:ext cx="31675" cy="35725"/>
            </a:xfrm>
            <a:custGeom>
              <a:rect b="b" l="l" r="r" t="t"/>
              <a:pathLst>
                <a:path extrusionOk="0" h="1429" w="1267">
                  <a:moveTo>
                    <a:pt x="641" y="0"/>
                  </a:moveTo>
                  <a:cubicBezTo>
                    <a:pt x="479" y="0"/>
                    <a:pt x="327" y="70"/>
                    <a:pt x="218" y="197"/>
                  </a:cubicBezTo>
                  <a:cubicBezTo>
                    <a:pt x="69" y="403"/>
                    <a:pt x="0" y="654"/>
                    <a:pt x="46" y="906"/>
                  </a:cubicBezTo>
                  <a:cubicBezTo>
                    <a:pt x="80" y="1123"/>
                    <a:pt x="218" y="1306"/>
                    <a:pt x="412" y="1409"/>
                  </a:cubicBezTo>
                  <a:cubicBezTo>
                    <a:pt x="456" y="1422"/>
                    <a:pt x="503" y="1428"/>
                    <a:pt x="551" y="1428"/>
                  </a:cubicBezTo>
                  <a:cubicBezTo>
                    <a:pt x="884" y="1428"/>
                    <a:pt x="1267" y="1124"/>
                    <a:pt x="1247" y="654"/>
                  </a:cubicBezTo>
                  <a:cubicBezTo>
                    <a:pt x="1235" y="357"/>
                    <a:pt x="1041" y="105"/>
                    <a:pt x="766" y="14"/>
                  </a:cubicBezTo>
                  <a:cubicBezTo>
                    <a:pt x="724" y="5"/>
                    <a:pt x="682" y="0"/>
                    <a:pt x="641" y="0"/>
                  </a:cubicBez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3"/>
            <p:cNvSpPr/>
            <p:nvPr/>
          </p:nvSpPr>
          <p:spPr>
            <a:xfrm>
              <a:off x="7492975" y="1536225"/>
              <a:ext cx="234950" cy="202625"/>
            </a:xfrm>
            <a:custGeom>
              <a:rect b="b" l="l" r="r" t="t"/>
              <a:pathLst>
                <a:path extrusionOk="0" h="8105" w="9398">
                  <a:moveTo>
                    <a:pt x="8597" y="1"/>
                  </a:moveTo>
                  <a:cubicBezTo>
                    <a:pt x="8384" y="1"/>
                    <a:pt x="8115" y="94"/>
                    <a:pt x="7787" y="303"/>
                  </a:cubicBezTo>
                  <a:cubicBezTo>
                    <a:pt x="6947" y="832"/>
                    <a:pt x="5917" y="1276"/>
                    <a:pt x="4812" y="1276"/>
                  </a:cubicBezTo>
                  <a:cubicBezTo>
                    <a:pt x="3886" y="1276"/>
                    <a:pt x="2908" y="965"/>
                    <a:pt x="1945" y="131"/>
                  </a:cubicBezTo>
                  <a:cubicBezTo>
                    <a:pt x="1945" y="131"/>
                    <a:pt x="1937" y="131"/>
                    <a:pt x="1922" y="131"/>
                  </a:cubicBezTo>
                  <a:cubicBezTo>
                    <a:pt x="1757" y="131"/>
                    <a:pt x="751" y="179"/>
                    <a:pt x="698" y="1355"/>
                  </a:cubicBezTo>
                  <a:cubicBezTo>
                    <a:pt x="630" y="2647"/>
                    <a:pt x="1087" y="3070"/>
                    <a:pt x="641" y="4179"/>
                  </a:cubicBezTo>
                  <a:cubicBezTo>
                    <a:pt x="195" y="5288"/>
                    <a:pt x="241" y="5722"/>
                    <a:pt x="721" y="6031"/>
                  </a:cubicBezTo>
                  <a:cubicBezTo>
                    <a:pt x="721" y="6031"/>
                    <a:pt x="1" y="7426"/>
                    <a:pt x="1099" y="7746"/>
                  </a:cubicBezTo>
                  <a:cubicBezTo>
                    <a:pt x="1253" y="7789"/>
                    <a:pt x="1386" y="7808"/>
                    <a:pt x="1506" y="7808"/>
                  </a:cubicBezTo>
                  <a:cubicBezTo>
                    <a:pt x="2138" y="7808"/>
                    <a:pt x="2396" y="7300"/>
                    <a:pt x="3571" y="7300"/>
                  </a:cubicBezTo>
                  <a:cubicBezTo>
                    <a:pt x="3764" y="7300"/>
                    <a:pt x="3983" y="7314"/>
                    <a:pt x="4231" y="7346"/>
                  </a:cubicBezTo>
                  <a:cubicBezTo>
                    <a:pt x="5855" y="7565"/>
                    <a:pt x="7079" y="8104"/>
                    <a:pt x="7629" y="8104"/>
                  </a:cubicBezTo>
                  <a:cubicBezTo>
                    <a:pt x="7768" y="8104"/>
                    <a:pt x="7864" y="8070"/>
                    <a:pt x="7913" y="7986"/>
                  </a:cubicBezTo>
                  <a:cubicBezTo>
                    <a:pt x="8153" y="7563"/>
                    <a:pt x="7364" y="6146"/>
                    <a:pt x="6164" y="5517"/>
                  </a:cubicBezTo>
                  <a:cubicBezTo>
                    <a:pt x="7261" y="4899"/>
                    <a:pt x="8130" y="3962"/>
                    <a:pt x="8668" y="2818"/>
                  </a:cubicBezTo>
                  <a:cubicBezTo>
                    <a:pt x="9397" y="1296"/>
                    <a:pt x="9389" y="1"/>
                    <a:pt x="8597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>
              <a:off x="6895000" y="2009063"/>
              <a:ext cx="602875" cy="339475"/>
            </a:xfrm>
            <a:custGeom>
              <a:rect b="b" l="l" r="r" t="t"/>
              <a:pathLst>
                <a:path extrusionOk="0" h="13579" w="24115">
                  <a:moveTo>
                    <a:pt x="17376" y="0"/>
                  </a:moveTo>
                  <a:cubicBezTo>
                    <a:pt x="16236" y="0"/>
                    <a:pt x="15083" y="288"/>
                    <a:pt x="14076" y="836"/>
                  </a:cubicBezTo>
                  <a:cubicBezTo>
                    <a:pt x="11721" y="2117"/>
                    <a:pt x="8421" y="2252"/>
                    <a:pt x="7132" y="2252"/>
                  </a:cubicBezTo>
                  <a:cubicBezTo>
                    <a:pt x="6787" y="2252"/>
                    <a:pt x="6586" y="2242"/>
                    <a:pt x="6586" y="2242"/>
                  </a:cubicBezTo>
                  <a:cubicBezTo>
                    <a:pt x="6586" y="2242"/>
                    <a:pt x="5112" y="2162"/>
                    <a:pt x="2733" y="1808"/>
                  </a:cubicBezTo>
                  <a:cubicBezTo>
                    <a:pt x="2639" y="1794"/>
                    <a:pt x="2552" y="1788"/>
                    <a:pt x="2472" y="1788"/>
                  </a:cubicBezTo>
                  <a:cubicBezTo>
                    <a:pt x="1151" y="1788"/>
                    <a:pt x="1761" y="3557"/>
                    <a:pt x="1761" y="3557"/>
                  </a:cubicBezTo>
                  <a:cubicBezTo>
                    <a:pt x="1761" y="3557"/>
                    <a:pt x="1" y="3603"/>
                    <a:pt x="206" y="5147"/>
                  </a:cubicBezTo>
                  <a:cubicBezTo>
                    <a:pt x="412" y="6690"/>
                    <a:pt x="1910" y="8005"/>
                    <a:pt x="1910" y="8005"/>
                  </a:cubicBezTo>
                  <a:cubicBezTo>
                    <a:pt x="1910" y="8005"/>
                    <a:pt x="1098" y="8428"/>
                    <a:pt x="1498" y="9560"/>
                  </a:cubicBezTo>
                  <a:cubicBezTo>
                    <a:pt x="1882" y="10656"/>
                    <a:pt x="3652" y="13579"/>
                    <a:pt x="12071" y="13579"/>
                  </a:cubicBezTo>
                  <a:cubicBezTo>
                    <a:pt x="12437" y="13579"/>
                    <a:pt x="12815" y="13573"/>
                    <a:pt x="13207" y="13562"/>
                  </a:cubicBezTo>
                  <a:cubicBezTo>
                    <a:pt x="22845" y="13287"/>
                    <a:pt x="24114" y="7170"/>
                    <a:pt x="22719" y="3523"/>
                  </a:cubicBezTo>
                  <a:cubicBezTo>
                    <a:pt x="21795" y="1107"/>
                    <a:pt x="19612" y="0"/>
                    <a:pt x="17376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>
              <a:off x="6895000" y="1935238"/>
              <a:ext cx="602875" cy="339475"/>
            </a:xfrm>
            <a:custGeom>
              <a:rect b="b" l="l" r="r" t="t"/>
              <a:pathLst>
                <a:path extrusionOk="0" h="13579" w="24115">
                  <a:moveTo>
                    <a:pt x="17376" y="0"/>
                  </a:moveTo>
                  <a:cubicBezTo>
                    <a:pt x="16236" y="0"/>
                    <a:pt x="15083" y="288"/>
                    <a:pt x="14076" y="836"/>
                  </a:cubicBezTo>
                  <a:cubicBezTo>
                    <a:pt x="11721" y="2117"/>
                    <a:pt x="8421" y="2252"/>
                    <a:pt x="7132" y="2252"/>
                  </a:cubicBezTo>
                  <a:cubicBezTo>
                    <a:pt x="6787" y="2252"/>
                    <a:pt x="6586" y="2242"/>
                    <a:pt x="6586" y="2242"/>
                  </a:cubicBezTo>
                  <a:cubicBezTo>
                    <a:pt x="6586" y="2242"/>
                    <a:pt x="5112" y="2162"/>
                    <a:pt x="2733" y="1808"/>
                  </a:cubicBezTo>
                  <a:cubicBezTo>
                    <a:pt x="2639" y="1794"/>
                    <a:pt x="2552" y="1788"/>
                    <a:pt x="2472" y="1788"/>
                  </a:cubicBezTo>
                  <a:cubicBezTo>
                    <a:pt x="1151" y="1788"/>
                    <a:pt x="1761" y="3557"/>
                    <a:pt x="1761" y="3557"/>
                  </a:cubicBezTo>
                  <a:cubicBezTo>
                    <a:pt x="1761" y="3557"/>
                    <a:pt x="1" y="3603"/>
                    <a:pt x="206" y="5147"/>
                  </a:cubicBezTo>
                  <a:cubicBezTo>
                    <a:pt x="412" y="6690"/>
                    <a:pt x="1910" y="8005"/>
                    <a:pt x="1910" y="8005"/>
                  </a:cubicBezTo>
                  <a:cubicBezTo>
                    <a:pt x="1910" y="8005"/>
                    <a:pt x="1098" y="8428"/>
                    <a:pt x="1498" y="9560"/>
                  </a:cubicBezTo>
                  <a:cubicBezTo>
                    <a:pt x="1882" y="10656"/>
                    <a:pt x="3652" y="13579"/>
                    <a:pt x="12071" y="13579"/>
                  </a:cubicBezTo>
                  <a:cubicBezTo>
                    <a:pt x="12437" y="13579"/>
                    <a:pt x="12815" y="13573"/>
                    <a:pt x="13207" y="13562"/>
                  </a:cubicBezTo>
                  <a:cubicBezTo>
                    <a:pt x="22845" y="13287"/>
                    <a:pt x="24114" y="7170"/>
                    <a:pt x="22719" y="3523"/>
                  </a:cubicBezTo>
                  <a:cubicBezTo>
                    <a:pt x="21795" y="1107"/>
                    <a:pt x="19612" y="0"/>
                    <a:pt x="17376" y="0"/>
                  </a:cubicBezTo>
                  <a:close/>
                </a:path>
              </a:pathLst>
            </a:custGeom>
            <a:solidFill>
              <a:srgbClr val="2EBB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7498125" y="1536050"/>
              <a:ext cx="229825" cy="156325"/>
            </a:xfrm>
            <a:custGeom>
              <a:rect b="b" l="l" r="r" t="t"/>
              <a:pathLst>
                <a:path extrusionOk="0" h="6253" w="9193">
                  <a:moveTo>
                    <a:pt x="8394" y="1"/>
                  </a:moveTo>
                  <a:cubicBezTo>
                    <a:pt x="8180" y="1"/>
                    <a:pt x="7910" y="93"/>
                    <a:pt x="7581" y="299"/>
                  </a:cubicBezTo>
                  <a:cubicBezTo>
                    <a:pt x="6743" y="833"/>
                    <a:pt x="5719" y="1276"/>
                    <a:pt x="4619" y="1276"/>
                  </a:cubicBezTo>
                  <a:cubicBezTo>
                    <a:pt x="3694" y="1276"/>
                    <a:pt x="2716" y="963"/>
                    <a:pt x="1750" y="127"/>
                  </a:cubicBezTo>
                  <a:cubicBezTo>
                    <a:pt x="1750" y="127"/>
                    <a:pt x="1742" y="127"/>
                    <a:pt x="1727" y="127"/>
                  </a:cubicBezTo>
                  <a:cubicBezTo>
                    <a:pt x="1563" y="127"/>
                    <a:pt x="555" y="175"/>
                    <a:pt x="492" y="1350"/>
                  </a:cubicBezTo>
                  <a:cubicBezTo>
                    <a:pt x="435" y="2642"/>
                    <a:pt x="881" y="3065"/>
                    <a:pt x="435" y="4175"/>
                  </a:cubicBezTo>
                  <a:cubicBezTo>
                    <a:pt x="1" y="5284"/>
                    <a:pt x="35" y="5729"/>
                    <a:pt x="515" y="6027"/>
                  </a:cubicBezTo>
                  <a:lnTo>
                    <a:pt x="515" y="6038"/>
                  </a:lnTo>
                  <a:cubicBezTo>
                    <a:pt x="783" y="6156"/>
                    <a:pt x="1224" y="6253"/>
                    <a:pt x="1951" y="6253"/>
                  </a:cubicBezTo>
                  <a:cubicBezTo>
                    <a:pt x="2280" y="6253"/>
                    <a:pt x="2667" y="6233"/>
                    <a:pt x="3122" y="6187"/>
                  </a:cubicBezTo>
                  <a:cubicBezTo>
                    <a:pt x="4586" y="6038"/>
                    <a:pt x="5512" y="5729"/>
                    <a:pt x="6049" y="5467"/>
                  </a:cubicBezTo>
                  <a:cubicBezTo>
                    <a:pt x="7101" y="4849"/>
                    <a:pt x="7947" y="3923"/>
                    <a:pt x="8462" y="2814"/>
                  </a:cubicBezTo>
                  <a:cubicBezTo>
                    <a:pt x="9192" y="1290"/>
                    <a:pt x="9190" y="1"/>
                    <a:pt x="8394" y="1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Analysis</a:t>
            </a:r>
            <a:endParaRPr/>
          </a:p>
        </p:txBody>
      </p:sp>
      <p:sp>
        <p:nvSpPr>
          <p:cNvPr id="1179" name="Google Shape;1179;p44"/>
          <p:cNvSpPr txBox="1"/>
          <p:nvPr>
            <p:ph idx="1" type="body"/>
          </p:nvPr>
        </p:nvSpPr>
        <p:spPr>
          <a:xfrm>
            <a:off x="720000" y="1553200"/>
            <a:ext cx="7704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there were only 4 big vulnerabilities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Missing security headers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Content security policy, anti CSRF tokens, CORD misconfiguration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Insecure</a:t>
            </a:r>
            <a:r>
              <a:rPr lang="en"/>
              <a:t> cookies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Missing HttpOnly, secure and SameSite attributes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Network</a:t>
            </a:r>
            <a:r>
              <a:rPr lang="en"/>
              <a:t> vulnerabilities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Open TCp ports (80 and 443)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SSL/TLS configuration issues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HSTS preload not enabled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Analysis</a:t>
            </a:r>
            <a:endParaRPr/>
          </a:p>
        </p:txBody>
      </p:sp>
      <p:sp>
        <p:nvSpPr>
          <p:cNvPr id="1185" name="Google Shape;1185;p45"/>
          <p:cNvSpPr txBox="1"/>
          <p:nvPr>
            <p:ph idx="1" type="body"/>
          </p:nvPr>
        </p:nvSpPr>
        <p:spPr>
          <a:xfrm>
            <a:off x="720000" y="1553200"/>
            <a:ext cx="7704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</a:t>
            </a:r>
            <a:r>
              <a:rPr lang="en"/>
              <a:t>remedy</a:t>
            </a:r>
            <a:r>
              <a:rPr lang="en"/>
              <a:t> these vulnerabilities, we would need to make these changes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Implement a CSP header to restrict content sources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Add anti-CSRF tokens to submission forms for secure submissions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Update the CORS policy to allow only trusted </a:t>
            </a:r>
            <a:r>
              <a:rPr lang="en"/>
              <a:t>domains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Add HttpOnly, Secure and SameSite attributes to all cookies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Disable</a:t>
            </a:r>
            <a:r>
              <a:rPr lang="en"/>
              <a:t> ICMP timestamp replies or block it via firewall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Submit the domain for HSTS preloading for better and enhanced HTTPS </a:t>
            </a:r>
            <a:r>
              <a:rPr lang="en"/>
              <a:t>enforcement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r>
              <a:rPr lang="en"/>
              <a:t> and Analysis</a:t>
            </a:r>
            <a:endParaRPr/>
          </a:p>
        </p:txBody>
      </p:sp>
      <p:sp>
        <p:nvSpPr>
          <p:cNvPr id="1191" name="Google Shape;1191;p46"/>
          <p:cNvSpPr txBox="1"/>
          <p:nvPr>
            <p:ph idx="1" type="body"/>
          </p:nvPr>
        </p:nvSpPr>
        <p:spPr>
          <a:xfrm>
            <a:off x="720000" y="1553200"/>
            <a:ext cx="7704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faced a lot of different challenged during this project. These include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Setting up </a:t>
            </a:r>
            <a:r>
              <a:rPr lang="en"/>
              <a:t>multi</a:t>
            </a:r>
            <a:r>
              <a:rPr lang="en"/>
              <a:t> factor </a:t>
            </a:r>
            <a:r>
              <a:rPr lang="en"/>
              <a:t>authentication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Verifying authentication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Restarting from </a:t>
            </a:r>
            <a:r>
              <a:rPr lang="en"/>
              <a:t>scratch</a:t>
            </a:r>
            <a:r>
              <a:rPr lang="en"/>
              <a:t> because our first website couldn’t implement all the features that we wanted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Not knowing the proper plugins to add to the website to get the features we needed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overcame these challenges by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Creating a new website weeks before the due date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Spent a good amount of time researching and testing </a:t>
            </a:r>
            <a:r>
              <a:rPr lang="en"/>
              <a:t>different</a:t>
            </a:r>
            <a:r>
              <a:rPr lang="en"/>
              <a:t> 2 factor authentication tools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Implementing the different plugins that we found and testing them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6" name="Google Shape;11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7329" y="0"/>
            <a:ext cx="596934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1" name="Google Shape;120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5975" y="0"/>
            <a:ext cx="562063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Who are we?</a:t>
            </a:r>
            <a:endParaRPr u="sng"/>
          </a:p>
        </p:txBody>
      </p:sp>
      <p:sp>
        <p:nvSpPr>
          <p:cNvPr id="941" name="Google Shape;941;p31"/>
          <p:cNvSpPr txBox="1"/>
          <p:nvPr>
            <p:ph idx="1" type="body"/>
          </p:nvPr>
        </p:nvSpPr>
        <p:spPr>
          <a:xfrm>
            <a:off x="720000" y="1553200"/>
            <a:ext cx="7704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We are Rubber Duckies FTW.</a:t>
            </a:r>
            <a:endParaRPr b="1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We are your one stop shop for buy and creating personalized rubber ducks for everything from your desk to your bath.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2" name="Google Shape;942;p31"/>
          <p:cNvGrpSpPr/>
          <p:nvPr/>
        </p:nvGrpSpPr>
        <p:grpSpPr>
          <a:xfrm>
            <a:off x="4033673" y="2952633"/>
            <a:ext cx="1076659" cy="1305930"/>
            <a:chOff x="4839143" y="883483"/>
            <a:chExt cx="1076659" cy="1305930"/>
          </a:xfrm>
        </p:grpSpPr>
        <p:sp>
          <p:nvSpPr>
            <p:cNvPr id="943" name="Google Shape;943;p31"/>
            <p:cNvSpPr/>
            <p:nvPr/>
          </p:nvSpPr>
          <p:spPr>
            <a:xfrm>
              <a:off x="4839427" y="883740"/>
              <a:ext cx="1076375" cy="1305668"/>
            </a:xfrm>
            <a:custGeom>
              <a:rect b="b" l="l" r="r" t="t"/>
              <a:pathLst>
                <a:path extrusionOk="0" h="30476" w="25124">
                  <a:moveTo>
                    <a:pt x="13663" y="1"/>
                  </a:moveTo>
                  <a:lnTo>
                    <a:pt x="13676" y="119"/>
                  </a:lnTo>
                  <a:lnTo>
                    <a:pt x="13486" y="204"/>
                  </a:lnTo>
                  <a:lnTo>
                    <a:pt x="13342" y="223"/>
                  </a:lnTo>
                  <a:lnTo>
                    <a:pt x="13289" y="105"/>
                  </a:lnTo>
                  <a:lnTo>
                    <a:pt x="12752" y="400"/>
                  </a:lnTo>
                  <a:lnTo>
                    <a:pt x="13073" y="833"/>
                  </a:lnTo>
                  <a:lnTo>
                    <a:pt x="13073" y="833"/>
                  </a:lnTo>
                  <a:lnTo>
                    <a:pt x="12850" y="623"/>
                  </a:lnTo>
                  <a:lnTo>
                    <a:pt x="12490" y="1115"/>
                  </a:lnTo>
                  <a:lnTo>
                    <a:pt x="13132" y="1462"/>
                  </a:lnTo>
                  <a:cubicBezTo>
                    <a:pt x="12038" y="1685"/>
                    <a:pt x="11101" y="2392"/>
                    <a:pt x="10583" y="3382"/>
                  </a:cubicBezTo>
                  <a:cubicBezTo>
                    <a:pt x="10334" y="3841"/>
                    <a:pt x="10151" y="4339"/>
                    <a:pt x="10039" y="4850"/>
                  </a:cubicBezTo>
                  <a:cubicBezTo>
                    <a:pt x="9974" y="5138"/>
                    <a:pt x="9921" y="5433"/>
                    <a:pt x="9888" y="5728"/>
                  </a:cubicBezTo>
                  <a:cubicBezTo>
                    <a:pt x="9849" y="6049"/>
                    <a:pt x="9829" y="6390"/>
                    <a:pt x="9816" y="6750"/>
                  </a:cubicBezTo>
                  <a:cubicBezTo>
                    <a:pt x="9567" y="6789"/>
                    <a:pt x="9390" y="6835"/>
                    <a:pt x="9345" y="6881"/>
                  </a:cubicBezTo>
                  <a:cubicBezTo>
                    <a:pt x="9109" y="7143"/>
                    <a:pt x="8853" y="8008"/>
                    <a:pt x="9430" y="8388"/>
                  </a:cubicBezTo>
                  <a:cubicBezTo>
                    <a:pt x="9299" y="8591"/>
                    <a:pt x="9181" y="8801"/>
                    <a:pt x="9076" y="9024"/>
                  </a:cubicBezTo>
                  <a:cubicBezTo>
                    <a:pt x="7562" y="12300"/>
                    <a:pt x="9436" y="14803"/>
                    <a:pt x="9731" y="15157"/>
                  </a:cubicBezTo>
                  <a:cubicBezTo>
                    <a:pt x="10563" y="16232"/>
                    <a:pt x="10740" y="17110"/>
                    <a:pt x="10137" y="17877"/>
                  </a:cubicBezTo>
                  <a:cubicBezTo>
                    <a:pt x="9556" y="18610"/>
                    <a:pt x="8601" y="18919"/>
                    <a:pt x="7467" y="18919"/>
                  </a:cubicBezTo>
                  <a:cubicBezTo>
                    <a:pt x="6736" y="18919"/>
                    <a:pt x="5932" y="18791"/>
                    <a:pt x="5105" y="18565"/>
                  </a:cubicBezTo>
                  <a:cubicBezTo>
                    <a:pt x="3001" y="17982"/>
                    <a:pt x="2661" y="17523"/>
                    <a:pt x="2182" y="17071"/>
                  </a:cubicBezTo>
                  <a:cubicBezTo>
                    <a:pt x="1946" y="16846"/>
                    <a:pt x="1728" y="16728"/>
                    <a:pt x="1529" y="16728"/>
                  </a:cubicBezTo>
                  <a:cubicBezTo>
                    <a:pt x="857" y="16728"/>
                    <a:pt x="407" y="18078"/>
                    <a:pt x="230" y="21238"/>
                  </a:cubicBezTo>
                  <a:cubicBezTo>
                    <a:pt x="0" y="25262"/>
                    <a:pt x="1055" y="27758"/>
                    <a:pt x="4377" y="29305"/>
                  </a:cubicBezTo>
                  <a:cubicBezTo>
                    <a:pt x="6245" y="30169"/>
                    <a:pt x="9296" y="30476"/>
                    <a:pt x="12399" y="30476"/>
                  </a:cubicBezTo>
                  <a:cubicBezTo>
                    <a:pt x="14827" y="30476"/>
                    <a:pt x="17287" y="30288"/>
                    <a:pt x="19239" y="30032"/>
                  </a:cubicBezTo>
                  <a:cubicBezTo>
                    <a:pt x="24049" y="29397"/>
                    <a:pt x="25124" y="26402"/>
                    <a:pt x="24672" y="23683"/>
                  </a:cubicBezTo>
                  <a:cubicBezTo>
                    <a:pt x="24331" y="21599"/>
                    <a:pt x="22064" y="19790"/>
                    <a:pt x="20045" y="18866"/>
                  </a:cubicBezTo>
                  <a:cubicBezTo>
                    <a:pt x="18827" y="18309"/>
                    <a:pt x="18328" y="17706"/>
                    <a:pt x="18230" y="17084"/>
                  </a:cubicBezTo>
                  <a:cubicBezTo>
                    <a:pt x="18158" y="16599"/>
                    <a:pt x="18381" y="16153"/>
                    <a:pt x="18525" y="15937"/>
                  </a:cubicBezTo>
                  <a:cubicBezTo>
                    <a:pt x="18820" y="15577"/>
                    <a:pt x="19069" y="15190"/>
                    <a:pt x="19285" y="14777"/>
                  </a:cubicBezTo>
                  <a:cubicBezTo>
                    <a:pt x="19302" y="14778"/>
                    <a:pt x="19319" y="14779"/>
                    <a:pt x="19335" y="14779"/>
                  </a:cubicBezTo>
                  <a:cubicBezTo>
                    <a:pt x="19694" y="14779"/>
                    <a:pt x="19840" y="14490"/>
                    <a:pt x="20517" y="14490"/>
                  </a:cubicBezTo>
                  <a:cubicBezTo>
                    <a:pt x="20627" y="14490"/>
                    <a:pt x="20750" y="14498"/>
                    <a:pt x="20891" y="14515"/>
                  </a:cubicBezTo>
                  <a:cubicBezTo>
                    <a:pt x="21829" y="14636"/>
                    <a:pt x="22528" y="14949"/>
                    <a:pt x="22841" y="14949"/>
                  </a:cubicBezTo>
                  <a:cubicBezTo>
                    <a:pt x="22919" y="14949"/>
                    <a:pt x="22973" y="14929"/>
                    <a:pt x="23001" y="14882"/>
                  </a:cubicBezTo>
                  <a:cubicBezTo>
                    <a:pt x="23138" y="14640"/>
                    <a:pt x="22686" y="13827"/>
                    <a:pt x="21998" y="13467"/>
                  </a:cubicBezTo>
                  <a:cubicBezTo>
                    <a:pt x="21998" y="13467"/>
                    <a:pt x="22031" y="13447"/>
                    <a:pt x="22083" y="13414"/>
                  </a:cubicBezTo>
                  <a:lnTo>
                    <a:pt x="22136" y="13388"/>
                  </a:lnTo>
                  <a:lnTo>
                    <a:pt x="22142" y="13388"/>
                  </a:lnTo>
                  <a:lnTo>
                    <a:pt x="22195" y="13349"/>
                  </a:lnTo>
                  <a:lnTo>
                    <a:pt x="22208" y="13342"/>
                  </a:lnTo>
                  <a:lnTo>
                    <a:pt x="22273" y="13296"/>
                  </a:lnTo>
                  <a:lnTo>
                    <a:pt x="22286" y="13290"/>
                  </a:lnTo>
                  <a:lnTo>
                    <a:pt x="22358" y="13237"/>
                  </a:lnTo>
                  <a:lnTo>
                    <a:pt x="22365" y="13231"/>
                  </a:lnTo>
                  <a:lnTo>
                    <a:pt x="22437" y="13178"/>
                  </a:lnTo>
                  <a:lnTo>
                    <a:pt x="22450" y="13165"/>
                  </a:lnTo>
                  <a:cubicBezTo>
                    <a:pt x="22476" y="13139"/>
                    <a:pt x="22503" y="13119"/>
                    <a:pt x="22529" y="13100"/>
                  </a:cubicBezTo>
                  <a:lnTo>
                    <a:pt x="22549" y="13080"/>
                  </a:lnTo>
                  <a:cubicBezTo>
                    <a:pt x="22575" y="13054"/>
                    <a:pt x="22607" y="13034"/>
                    <a:pt x="22634" y="13008"/>
                  </a:cubicBezTo>
                  <a:lnTo>
                    <a:pt x="22647" y="12988"/>
                  </a:lnTo>
                  <a:lnTo>
                    <a:pt x="22732" y="12910"/>
                  </a:lnTo>
                  <a:lnTo>
                    <a:pt x="22745" y="12897"/>
                  </a:lnTo>
                  <a:lnTo>
                    <a:pt x="22830" y="12805"/>
                  </a:lnTo>
                  <a:lnTo>
                    <a:pt x="22850" y="12785"/>
                  </a:lnTo>
                  <a:cubicBezTo>
                    <a:pt x="22883" y="12752"/>
                    <a:pt x="22909" y="12720"/>
                    <a:pt x="22935" y="12687"/>
                  </a:cubicBezTo>
                  <a:lnTo>
                    <a:pt x="22955" y="12661"/>
                  </a:lnTo>
                  <a:cubicBezTo>
                    <a:pt x="22988" y="12628"/>
                    <a:pt x="23014" y="12589"/>
                    <a:pt x="23047" y="12549"/>
                  </a:cubicBezTo>
                  <a:lnTo>
                    <a:pt x="23053" y="12536"/>
                  </a:lnTo>
                  <a:cubicBezTo>
                    <a:pt x="23086" y="12497"/>
                    <a:pt x="23112" y="12458"/>
                    <a:pt x="23138" y="12418"/>
                  </a:cubicBezTo>
                  <a:cubicBezTo>
                    <a:pt x="23145" y="12412"/>
                    <a:pt x="23145" y="12405"/>
                    <a:pt x="23151" y="12399"/>
                  </a:cubicBezTo>
                  <a:cubicBezTo>
                    <a:pt x="23178" y="12359"/>
                    <a:pt x="23210" y="12320"/>
                    <a:pt x="23230" y="12268"/>
                  </a:cubicBezTo>
                  <a:lnTo>
                    <a:pt x="23250" y="12241"/>
                  </a:lnTo>
                  <a:cubicBezTo>
                    <a:pt x="23276" y="12195"/>
                    <a:pt x="23302" y="12150"/>
                    <a:pt x="23328" y="12104"/>
                  </a:cubicBezTo>
                  <a:cubicBezTo>
                    <a:pt x="23335" y="12091"/>
                    <a:pt x="23341" y="12084"/>
                    <a:pt x="23341" y="12077"/>
                  </a:cubicBezTo>
                  <a:cubicBezTo>
                    <a:pt x="23374" y="12025"/>
                    <a:pt x="23400" y="11973"/>
                    <a:pt x="23427" y="11920"/>
                  </a:cubicBezTo>
                  <a:cubicBezTo>
                    <a:pt x="23845" y="11048"/>
                    <a:pt x="23840" y="10305"/>
                    <a:pt x="23386" y="10305"/>
                  </a:cubicBezTo>
                  <a:cubicBezTo>
                    <a:pt x="23264" y="10305"/>
                    <a:pt x="23110" y="10359"/>
                    <a:pt x="22922" y="10479"/>
                  </a:cubicBezTo>
                  <a:cubicBezTo>
                    <a:pt x="22440" y="10782"/>
                    <a:pt x="21852" y="11036"/>
                    <a:pt x="21220" y="11036"/>
                  </a:cubicBezTo>
                  <a:cubicBezTo>
                    <a:pt x="20692" y="11036"/>
                    <a:pt x="20132" y="10858"/>
                    <a:pt x="19580" y="10380"/>
                  </a:cubicBezTo>
                  <a:cubicBezTo>
                    <a:pt x="19429" y="9673"/>
                    <a:pt x="19115" y="9017"/>
                    <a:pt x="18663" y="8454"/>
                  </a:cubicBezTo>
                  <a:cubicBezTo>
                    <a:pt x="19429" y="8146"/>
                    <a:pt x="19154" y="7150"/>
                    <a:pt x="18899" y="6875"/>
                  </a:cubicBezTo>
                  <a:cubicBezTo>
                    <a:pt x="18853" y="6822"/>
                    <a:pt x="18689" y="6783"/>
                    <a:pt x="18453" y="6743"/>
                  </a:cubicBezTo>
                  <a:cubicBezTo>
                    <a:pt x="18446" y="6324"/>
                    <a:pt x="18414" y="5905"/>
                    <a:pt x="18355" y="5485"/>
                  </a:cubicBezTo>
                  <a:cubicBezTo>
                    <a:pt x="18302" y="5118"/>
                    <a:pt x="18224" y="4751"/>
                    <a:pt x="18119" y="4398"/>
                  </a:cubicBezTo>
                  <a:cubicBezTo>
                    <a:pt x="17994" y="3959"/>
                    <a:pt x="17804" y="3546"/>
                    <a:pt x="17568" y="3159"/>
                  </a:cubicBezTo>
                  <a:cubicBezTo>
                    <a:pt x="17011" y="2248"/>
                    <a:pt x="16087" y="1619"/>
                    <a:pt x="15032" y="1436"/>
                  </a:cubicBezTo>
                  <a:lnTo>
                    <a:pt x="15524" y="1167"/>
                  </a:lnTo>
                  <a:lnTo>
                    <a:pt x="15163" y="676"/>
                  </a:lnTo>
                  <a:lnTo>
                    <a:pt x="14449" y="1364"/>
                  </a:lnTo>
                  <a:lnTo>
                    <a:pt x="15216" y="440"/>
                  </a:lnTo>
                  <a:lnTo>
                    <a:pt x="14724" y="132"/>
                  </a:lnTo>
                  <a:lnTo>
                    <a:pt x="14731" y="105"/>
                  </a:lnTo>
                  <a:lnTo>
                    <a:pt x="14266" y="47"/>
                  </a:lnTo>
                  <a:lnTo>
                    <a:pt x="14272" y="1"/>
                  </a:ln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1"/>
            <p:cNvSpPr/>
            <p:nvPr/>
          </p:nvSpPr>
          <p:spPr>
            <a:xfrm>
              <a:off x="4839143" y="1154125"/>
              <a:ext cx="1076375" cy="1035289"/>
            </a:xfrm>
            <a:custGeom>
              <a:rect b="b" l="l" r="r" t="t"/>
              <a:pathLst>
                <a:path extrusionOk="0" h="24165" w="25124">
                  <a:moveTo>
                    <a:pt x="13799" y="1"/>
                  </a:moveTo>
                  <a:cubicBezTo>
                    <a:pt x="11923" y="1"/>
                    <a:pt x="10071" y="561"/>
                    <a:pt x="9083" y="2706"/>
                  </a:cubicBezTo>
                  <a:cubicBezTo>
                    <a:pt x="7562" y="5983"/>
                    <a:pt x="9436" y="8486"/>
                    <a:pt x="9738" y="8840"/>
                  </a:cubicBezTo>
                  <a:cubicBezTo>
                    <a:pt x="10564" y="9914"/>
                    <a:pt x="10740" y="10792"/>
                    <a:pt x="10138" y="11559"/>
                  </a:cubicBezTo>
                  <a:cubicBezTo>
                    <a:pt x="9556" y="12292"/>
                    <a:pt x="8601" y="12602"/>
                    <a:pt x="7467" y="12602"/>
                  </a:cubicBezTo>
                  <a:cubicBezTo>
                    <a:pt x="6737" y="12602"/>
                    <a:pt x="5932" y="12473"/>
                    <a:pt x="5105" y="12247"/>
                  </a:cubicBezTo>
                  <a:cubicBezTo>
                    <a:pt x="3002" y="11664"/>
                    <a:pt x="2661" y="11212"/>
                    <a:pt x="2182" y="10760"/>
                  </a:cubicBezTo>
                  <a:cubicBezTo>
                    <a:pt x="1946" y="10535"/>
                    <a:pt x="1728" y="10417"/>
                    <a:pt x="1529" y="10417"/>
                  </a:cubicBezTo>
                  <a:cubicBezTo>
                    <a:pt x="857" y="10417"/>
                    <a:pt x="407" y="11767"/>
                    <a:pt x="230" y="14927"/>
                  </a:cubicBezTo>
                  <a:cubicBezTo>
                    <a:pt x="0" y="18951"/>
                    <a:pt x="1055" y="21447"/>
                    <a:pt x="4378" y="22994"/>
                  </a:cubicBezTo>
                  <a:cubicBezTo>
                    <a:pt x="6246" y="23858"/>
                    <a:pt x="9296" y="24165"/>
                    <a:pt x="12399" y="24165"/>
                  </a:cubicBezTo>
                  <a:cubicBezTo>
                    <a:pt x="14827" y="24165"/>
                    <a:pt x="17287" y="23977"/>
                    <a:pt x="19239" y="23721"/>
                  </a:cubicBezTo>
                  <a:cubicBezTo>
                    <a:pt x="24049" y="23086"/>
                    <a:pt x="25124" y="20091"/>
                    <a:pt x="24672" y="17372"/>
                  </a:cubicBezTo>
                  <a:cubicBezTo>
                    <a:pt x="24324" y="15288"/>
                    <a:pt x="22057" y="13479"/>
                    <a:pt x="20045" y="12555"/>
                  </a:cubicBezTo>
                  <a:cubicBezTo>
                    <a:pt x="18827" y="11998"/>
                    <a:pt x="18329" y="11395"/>
                    <a:pt x="18230" y="10773"/>
                  </a:cubicBezTo>
                  <a:cubicBezTo>
                    <a:pt x="18152" y="10288"/>
                    <a:pt x="18381" y="9842"/>
                    <a:pt x="18519" y="9626"/>
                  </a:cubicBezTo>
                  <a:cubicBezTo>
                    <a:pt x="20144" y="7647"/>
                    <a:pt x="19934" y="5911"/>
                    <a:pt x="19600" y="4154"/>
                  </a:cubicBezTo>
                  <a:cubicBezTo>
                    <a:pt x="19384" y="3034"/>
                    <a:pt x="18755" y="2031"/>
                    <a:pt x="17831" y="1370"/>
                  </a:cubicBezTo>
                  <a:cubicBezTo>
                    <a:pt x="17831" y="1370"/>
                    <a:pt x="16802" y="131"/>
                    <a:pt x="14292" y="13"/>
                  </a:cubicBezTo>
                  <a:cubicBezTo>
                    <a:pt x="14128" y="5"/>
                    <a:pt x="13963" y="1"/>
                    <a:pt x="13799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1"/>
            <p:cNvSpPr/>
            <p:nvPr/>
          </p:nvSpPr>
          <p:spPr>
            <a:xfrm>
              <a:off x="5557839" y="1173490"/>
              <a:ext cx="43" cy="43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ED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1"/>
            <p:cNvSpPr/>
            <p:nvPr/>
          </p:nvSpPr>
          <p:spPr>
            <a:xfrm>
              <a:off x="5630287" y="1325326"/>
              <a:ext cx="230535" cy="198918"/>
            </a:xfrm>
            <a:custGeom>
              <a:rect b="b" l="l" r="r" t="t"/>
              <a:pathLst>
                <a:path extrusionOk="0" h="4643" w="5381">
                  <a:moveTo>
                    <a:pt x="4925" y="1"/>
                  </a:moveTo>
                  <a:cubicBezTo>
                    <a:pt x="4804" y="1"/>
                    <a:pt x="4650" y="54"/>
                    <a:pt x="4463" y="172"/>
                  </a:cubicBezTo>
                  <a:cubicBezTo>
                    <a:pt x="3981" y="478"/>
                    <a:pt x="3392" y="734"/>
                    <a:pt x="2759" y="734"/>
                  </a:cubicBezTo>
                  <a:cubicBezTo>
                    <a:pt x="2228" y="734"/>
                    <a:pt x="1667" y="554"/>
                    <a:pt x="1114" y="73"/>
                  </a:cubicBezTo>
                  <a:cubicBezTo>
                    <a:pt x="1114" y="73"/>
                    <a:pt x="1110" y="73"/>
                    <a:pt x="1101" y="73"/>
                  </a:cubicBezTo>
                  <a:cubicBezTo>
                    <a:pt x="1007" y="73"/>
                    <a:pt x="430" y="101"/>
                    <a:pt x="400" y="774"/>
                  </a:cubicBezTo>
                  <a:cubicBezTo>
                    <a:pt x="361" y="1515"/>
                    <a:pt x="616" y="1757"/>
                    <a:pt x="367" y="2393"/>
                  </a:cubicBezTo>
                  <a:cubicBezTo>
                    <a:pt x="112" y="3029"/>
                    <a:pt x="138" y="3284"/>
                    <a:pt x="407" y="3455"/>
                  </a:cubicBezTo>
                  <a:cubicBezTo>
                    <a:pt x="407" y="3455"/>
                    <a:pt x="0" y="4254"/>
                    <a:pt x="629" y="4437"/>
                  </a:cubicBezTo>
                  <a:cubicBezTo>
                    <a:pt x="721" y="4464"/>
                    <a:pt x="799" y="4475"/>
                    <a:pt x="869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5"/>
                  </a:cubicBezTo>
                  <a:cubicBezTo>
                    <a:pt x="3355" y="4335"/>
                    <a:pt x="4056" y="4643"/>
                    <a:pt x="4372" y="4643"/>
                  </a:cubicBezTo>
                  <a:cubicBezTo>
                    <a:pt x="4452" y="4643"/>
                    <a:pt x="4507" y="4623"/>
                    <a:pt x="4535" y="4575"/>
                  </a:cubicBezTo>
                  <a:cubicBezTo>
                    <a:pt x="4672" y="4339"/>
                    <a:pt x="4220" y="3520"/>
                    <a:pt x="3532" y="3160"/>
                  </a:cubicBezTo>
                  <a:cubicBezTo>
                    <a:pt x="4155" y="2812"/>
                    <a:pt x="4659" y="2268"/>
                    <a:pt x="4967" y="1613"/>
                  </a:cubicBezTo>
                  <a:cubicBezTo>
                    <a:pt x="5381" y="740"/>
                    <a:pt x="5378" y="1"/>
                    <a:pt x="4925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1"/>
            <p:cNvSpPr/>
            <p:nvPr/>
          </p:nvSpPr>
          <p:spPr>
            <a:xfrm>
              <a:off x="5553897" y="1270187"/>
              <a:ext cx="71633" cy="96610"/>
            </a:xfrm>
            <a:custGeom>
              <a:rect b="b" l="l" r="r" t="t"/>
              <a:pathLst>
                <a:path extrusionOk="0" h="2255" w="1672">
                  <a:moveTo>
                    <a:pt x="642" y="1"/>
                  </a:moveTo>
                  <a:cubicBezTo>
                    <a:pt x="603" y="1"/>
                    <a:pt x="563" y="6"/>
                    <a:pt x="525" y="17"/>
                  </a:cubicBezTo>
                  <a:cubicBezTo>
                    <a:pt x="158" y="122"/>
                    <a:pt x="1" y="705"/>
                    <a:pt x="178" y="1314"/>
                  </a:cubicBezTo>
                  <a:cubicBezTo>
                    <a:pt x="330" y="1866"/>
                    <a:pt x="698" y="2255"/>
                    <a:pt x="1037" y="2255"/>
                  </a:cubicBezTo>
                  <a:cubicBezTo>
                    <a:pt x="1077" y="2255"/>
                    <a:pt x="1116" y="2249"/>
                    <a:pt x="1154" y="2238"/>
                  </a:cubicBezTo>
                  <a:cubicBezTo>
                    <a:pt x="1521" y="2140"/>
                    <a:pt x="1672" y="1557"/>
                    <a:pt x="1501" y="941"/>
                  </a:cubicBezTo>
                  <a:cubicBezTo>
                    <a:pt x="1343" y="389"/>
                    <a:pt x="980" y="1"/>
                    <a:pt x="6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1"/>
            <p:cNvSpPr/>
            <p:nvPr/>
          </p:nvSpPr>
          <p:spPr>
            <a:xfrm>
              <a:off x="5567393" y="1282526"/>
              <a:ext cx="48883" cy="70562"/>
            </a:xfrm>
            <a:custGeom>
              <a:rect b="b" l="l" r="r" t="t"/>
              <a:pathLst>
                <a:path extrusionOk="0" h="1647" w="1141">
                  <a:moveTo>
                    <a:pt x="414" y="0"/>
                  </a:moveTo>
                  <a:cubicBezTo>
                    <a:pt x="389" y="0"/>
                    <a:pt x="365" y="4"/>
                    <a:pt x="341" y="11"/>
                  </a:cubicBezTo>
                  <a:cubicBezTo>
                    <a:pt x="92" y="76"/>
                    <a:pt x="0" y="502"/>
                    <a:pt x="125" y="948"/>
                  </a:cubicBezTo>
                  <a:cubicBezTo>
                    <a:pt x="237" y="1356"/>
                    <a:pt x="499" y="1646"/>
                    <a:pt x="727" y="1646"/>
                  </a:cubicBezTo>
                  <a:cubicBezTo>
                    <a:pt x="752" y="1646"/>
                    <a:pt x="776" y="1643"/>
                    <a:pt x="800" y="1636"/>
                  </a:cubicBezTo>
                  <a:cubicBezTo>
                    <a:pt x="1042" y="1570"/>
                    <a:pt x="1141" y="1151"/>
                    <a:pt x="1010" y="699"/>
                  </a:cubicBezTo>
                  <a:cubicBezTo>
                    <a:pt x="897" y="291"/>
                    <a:pt x="641" y="0"/>
                    <a:pt x="414" y="0"/>
                  </a:cubicBezTo>
                  <a:close/>
                </a:path>
              </a:pathLst>
            </a:custGeom>
            <a:solidFill>
              <a:srgbClr val="0E2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1"/>
            <p:cNvSpPr/>
            <p:nvPr/>
          </p:nvSpPr>
          <p:spPr>
            <a:xfrm>
              <a:off x="5574119" y="1292508"/>
              <a:ext cx="14652" cy="12467"/>
            </a:xfrm>
            <a:custGeom>
              <a:rect b="b" l="l" r="r" t="t"/>
              <a:pathLst>
                <a:path extrusionOk="0" h="291" w="342">
                  <a:moveTo>
                    <a:pt x="191" y="1"/>
                  </a:moveTo>
                  <a:cubicBezTo>
                    <a:pt x="66" y="7"/>
                    <a:pt x="1" y="164"/>
                    <a:pt x="99" y="250"/>
                  </a:cubicBezTo>
                  <a:cubicBezTo>
                    <a:pt x="128" y="278"/>
                    <a:pt x="162" y="291"/>
                    <a:pt x="196" y="291"/>
                  </a:cubicBezTo>
                  <a:cubicBezTo>
                    <a:pt x="270" y="291"/>
                    <a:pt x="341" y="230"/>
                    <a:pt x="341" y="145"/>
                  </a:cubicBezTo>
                  <a:cubicBezTo>
                    <a:pt x="335" y="66"/>
                    <a:pt x="269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1"/>
            <p:cNvSpPr/>
            <p:nvPr/>
          </p:nvSpPr>
          <p:spPr>
            <a:xfrm>
              <a:off x="5042948" y="1755859"/>
              <a:ext cx="592126" cy="333572"/>
            </a:xfrm>
            <a:custGeom>
              <a:rect b="b" l="l" r="r" t="t"/>
              <a:pathLst>
                <a:path extrusionOk="0" h="7786" w="13821">
                  <a:moveTo>
                    <a:pt x="9953" y="1"/>
                  </a:moveTo>
                  <a:cubicBezTo>
                    <a:pt x="9299" y="1"/>
                    <a:pt x="8638" y="166"/>
                    <a:pt x="8061" y="483"/>
                  </a:cubicBezTo>
                  <a:cubicBezTo>
                    <a:pt x="6711" y="1217"/>
                    <a:pt x="4824" y="1294"/>
                    <a:pt x="4087" y="1294"/>
                  </a:cubicBezTo>
                  <a:cubicBezTo>
                    <a:pt x="3890" y="1294"/>
                    <a:pt x="3775" y="1289"/>
                    <a:pt x="3775" y="1289"/>
                  </a:cubicBezTo>
                  <a:cubicBezTo>
                    <a:pt x="3775" y="1289"/>
                    <a:pt x="2930" y="1243"/>
                    <a:pt x="1567" y="1040"/>
                  </a:cubicBezTo>
                  <a:cubicBezTo>
                    <a:pt x="1512" y="1032"/>
                    <a:pt x="1462" y="1028"/>
                    <a:pt x="1417" y="1028"/>
                  </a:cubicBezTo>
                  <a:cubicBezTo>
                    <a:pt x="660" y="1028"/>
                    <a:pt x="1010" y="2036"/>
                    <a:pt x="1010" y="2036"/>
                  </a:cubicBezTo>
                  <a:cubicBezTo>
                    <a:pt x="1010" y="2036"/>
                    <a:pt x="1" y="2062"/>
                    <a:pt x="112" y="2946"/>
                  </a:cubicBezTo>
                  <a:cubicBezTo>
                    <a:pt x="230" y="3838"/>
                    <a:pt x="1095" y="4585"/>
                    <a:pt x="1095" y="4585"/>
                  </a:cubicBezTo>
                  <a:cubicBezTo>
                    <a:pt x="1095" y="4585"/>
                    <a:pt x="630" y="4827"/>
                    <a:pt x="859" y="5482"/>
                  </a:cubicBezTo>
                  <a:cubicBezTo>
                    <a:pt x="1073" y="6110"/>
                    <a:pt x="2093" y="7786"/>
                    <a:pt x="6913" y="7786"/>
                  </a:cubicBezTo>
                  <a:cubicBezTo>
                    <a:pt x="7122" y="7786"/>
                    <a:pt x="7339" y="7782"/>
                    <a:pt x="7563" y="7776"/>
                  </a:cubicBezTo>
                  <a:cubicBezTo>
                    <a:pt x="13087" y="7619"/>
                    <a:pt x="13821" y="4106"/>
                    <a:pt x="13021" y="2023"/>
                  </a:cubicBezTo>
                  <a:cubicBezTo>
                    <a:pt x="12487" y="638"/>
                    <a:pt x="11235" y="1"/>
                    <a:pt x="9953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1"/>
            <p:cNvSpPr/>
            <p:nvPr/>
          </p:nvSpPr>
          <p:spPr>
            <a:xfrm>
              <a:off x="5374512" y="884854"/>
              <a:ext cx="129770" cy="82043"/>
            </a:xfrm>
            <a:custGeom>
              <a:rect b="b" l="l" r="r" t="t"/>
              <a:pathLst>
                <a:path extrusionOk="0" h="1915" w="3029">
                  <a:moveTo>
                    <a:pt x="1370" y="1462"/>
                  </a:moveTo>
                  <a:lnTo>
                    <a:pt x="1409" y="1534"/>
                  </a:lnTo>
                  <a:lnTo>
                    <a:pt x="1403" y="1580"/>
                  </a:lnTo>
                  <a:lnTo>
                    <a:pt x="1370" y="1547"/>
                  </a:lnTo>
                  <a:lnTo>
                    <a:pt x="1370" y="1462"/>
                  </a:lnTo>
                  <a:close/>
                  <a:moveTo>
                    <a:pt x="1678" y="1560"/>
                  </a:moveTo>
                  <a:lnTo>
                    <a:pt x="1704" y="1574"/>
                  </a:lnTo>
                  <a:lnTo>
                    <a:pt x="1685" y="1593"/>
                  </a:lnTo>
                  <a:lnTo>
                    <a:pt x="1678" y="1560"/>
                  </a:lnTo>
                  <a:close/>
                  <a:moveTo>
                    <a:pt x="1678" y="1600"/>
                  </a:moveTo>
                  <a:lnTo>
                    <a:pt x="1626" y="1652"/>
                  </a:lnTo>
                  <a:lnTo>
                    <a:pt x="1652" y="1606"/>
                  </a:lnTo>
                  <a:lnTo>
                    <a:pt x="1678" y="1600"/>
                  </a:lnTo>
                  <a:close/>
                  <a:moveTo>
                    <a:pt x="1626" y="1"/>
                  </a:moveTo>
                  <a:lnTo>
                    <a:pt x="1632" y="630"/>
                  </a:lnTo>
                  <a:lnTo>
                    <a:pt x="1521" y="1076"/>
                  </a:lnTo>
                  <a:lnTo>
                    <a:pt x="1364" y="591"/>
                  </a:lnTo>
                  <a:lnTo>
                    <a:pt x="1364" y="125"/>
                  </a:lnTo>
                  <a:lnTo>
                    <a:pt x="1226" y="145"/>
                  </a:lnTo>
                  <a:lnTo>
                    <a:pt x="1200" y="73"/>
                  </a:lnTo>
                  <a:lnTo>
                    <a:pt x="990" y="178"/>
                  </a:lnTo>
                  <a:lnTo>
                    <a:pt x="761" y="204"/>
                  </a:lnTo>
                  <a:lnTo>
                    <a:pt x="774" y="276"/>
                  </a:lnTo>
                  <a:lnTo>
                    <a:pt x="649" y="335"/>
                  </a:lnTo>
                  <a:lnTo>
                    <a:pt x="898" y="728"/>
                  </a:lnTo>
                  <a:lnTo>
                    <a:pt x="1036" y="1226"/>
                  </a:lnTo>
                  <a:lnTo>
                    <a:pt x="354" y="591"/>
                  </a:lnTo>
                  <a:lnTo>
                    <a:pt x="1" y="1089"/>
                  </a:lnTo>
                  <a:lnTo>
                    <a:pt x="1357" y="1816"/>
                  </a:lnTo>
                  <a:lnTo>
                    <a:pt x="1468" y="1724"/>
                  </a:lnTo>
                  <a:lnTo>
                    <a:pt x="1547" y="1790"/>
                  </a:lnTo>
                  <a:lnTo>
                    <a:pt x="1567" y="1750"/>
                  </a:lnTo>
                  <a:lnTo>
                    <a:pt x="1632" y="1914"/>
                  </a:lnTo>
                  <a:lnTo>
                    <a:pt x="3028" y="1134"/>
                  </a:lnTo>
                  <a:lnTo>
                    <a:pt x="2661" y="643"/>
                  </a:lnTo>
                  <a:lnTo>
                    <a:pt x="1894" y="1383"/>
                  </a:lnTo>
                  <a:lnTo>
                    <a:pt x="2006" y="944"/>
                  </a:lnTo>
                  <a:lnTo>
                    <a:pt x="2314" y="387"/>
                  </a:lnTo>
                  <a:lnTo>
                    <a:pt x="2170" y="328"/>
                  </a:lnTo>
                  <a:lnTo>
                    <a:pt x="2235" y="73"/>
                  </a:lnTo>
                  <a:lnTo>
                    <a:pt x="1626" y="1"/>
                  </a:ln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1"/>
            <p:cNvSpPr/>
            <p:nvPr/>
          </p:nvSpPr>
          <p:spPr>
            <a:xfrm>
              <a:off x="5424511" y="883483"/>
              <a:ext cx="66277" cy="71633"/>
            </a:xfrm>
            <a:custGeom>
              <a:rect b="b" l="l" r="r" t="t"/>
              <a:pathLst>
                <a:path extrusionOk="0" h="1672" w="1547">
                  <a:moveTo>
                    <a:pt x="0" y="0"/>
                  </a:moveTo>
                  <a:lnTo>
                    <a:pt x="203" y="1533"/>
                  </a:lnTo>
                  <a:lnTo>
                    <a:pt x="406" y="1586"/>
                  </a:lnTo>
                  <a:lnTo>
                    <a:pt x="413" y="1547"/>
                  </a:lnTo>
                  <a:lnTo>
                    <a:pt x="531" y="1671"/>
                  </a:lnTo>
                  <a:lnTo>
                    <a:pt x="1546" y="439"/>
                  </a:lnTo>
                  <a:lnTo>
                    <a:pt x="1029" y="111"/>
                  </a:lnTo>
                  <a:lnTo>
                    <a:pt x="426" y="1422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1"/>
            <p:cNvSpPr/>
            <p:nvPr/>
          </p:nvSpPr>
          <p:spPr>
            <a:xfrm>
              <a:off x="5385480" y="887939"/>
              <a:ext cx="48326" cy="66020"/>
            </a:xfrm>
            <a:custGeom>
              <a:rect b="b" l="l" r="r" t="t"/>
              <a:pathLst>
                <a:path extrusionOk="0" h="1541" w="1128">
                  <a:moveTo>
                    <a:pt x="537" y="1"/>
                  </a:moveTo>
                  <a:lnTo>
                    <a:pt x="0" y="296"/>
                  </a:lnTo>
                  <a:lnTo>
                    <a:pt x="924" y="1541"/>
                  </a:lnTo>
                  <a:lnTo>
                    <a:pt x="1127" y="1482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1"/>
            <p:cNvSpPr/>
            <p:nvPr/>
          </p:nvSpPr>
          <p:spPr>
            <a:xfrm>
              <a:off x="5259692" y="941536"/>
              <a:ext cx="370331" cy="242103"/>
            </a:xfrm>
            <a:custGeom>
              <a:rect b="b" l="l" r="r" t="t"/>
              <a:pathLst>
                <a:path extrusionOk="0" h="5651" w="8644">
                  <a:moveTo>
                    <a:pt x="4410" y="0"/>
                  </a:moveTo>
                  <a:cubicBezTo>
                    <a:pt x="4380" y="0"/>
                    <a:pt x="4349" y="1"/>
                    <a:pt x="4319" y="2"/>
                  </a:cubicBezTo>
                  <a:cubicBezTo>
                    <a:pt x="4292" y="1"/>
                    <a:pt x="4266" y="1"/>
                    <a:pt x="4240" y="1"/>
                  </a:cubicBezTo>
                  <a:cubicBezTo>
                    <a:pt x="3951" y="1"/>
                    <a:pt x="3663" y="33"/>
                    <a:pt x="3375" y="93"/>
                  </a:cubicBezTo>
                  <a:cubicBezTo>
                    <a:pt x="2255" y="303"/>
                    <a:pt x="1291" y="1017"/>
                    <a:pt x="761" y="2026"/>
                  </a:cubicBezTo>
                  <a:cubicBezTo>
                    <a:pt x="512" y="2485"/>
                    <a:pt x="328" y="2983"/>
                    <a:pt x="217" y="3494"/>
                  </a:cubicBezTo>
                  <a:cubicBezTo>
                    <a:pt x="151" y="3782"/>
                    <a:pt x="99" y="4077"/>
                    <a:pt x="66" y="4372"/>
                  </a:cubicBezTo>
                  <a:cubicBezTo>
                    <a:pt x="27" y="4693"/>
                    <a:pt x="7" y="5034"/>
                    <a:pt x="0" y="5394"/>
                  </a:cubicBezTo>
                  <a:lnTo>
                    <a:pt x="0" y="5650"/>
                  </a:lnTo>
                  <a:lnTo>
                    <a:pt x="8644" y="5650"/>
                  </a:lnTo>
                  <a:cubicBezTo>
                    <a:pt x="8644" y="5565"/>
                    <a:pt x="8644" y="5480"/>
                    <a:pt x="8644" y="5401"/>
                  </a:cubicBezTo>
                  <a:cubicBezTo>
                    <a:pt x="8637" y="4982"/>
                    <a:pt x="8604" y="4556"/>
                    <a:pt x="8545" y="4143"/>
                  </a:cubicBezTo>
                  <a:cubicBezTo>
                    <a:pt x="8493" y="3769"/>
                    <a:pt x="8414" y="3402"/>
                    <a:pt x="8303" y="3049"/>
                  </a:cubicBezTo>
                  <a:cubicBezTo>
                    <a:pt x="8178" y="2610"/>
                    <a:pt x="7988" y="2197"/>
                    <a:pt x="7753" y="1810"/>
                  </a:cubicBezTo>
                  <a:cubicBezTo>
                    <a:pt x="7032" y="663"/>
                    <a:pt x="5990" y="192"/>
                    <a:pt x="5013" y="47"/>
                  </a:cubicBezTo>
                  <a:cubicBezTo>
                    <a:pt x="4814" y="19"/>
                    <a:pt x="4614" y="0"/>
                    <a:pt x="4410" y="0"/>
                  </a:cubicBezTo>
                  <a:close/>
                </a:path>
              </a:pathLst>
            </a:custGeom>
            <a:solidFill>
              <a:srgbClr val="2EBB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1"/>
            <p:cNvSpPr/>
            <p:nvPr/>
          </p:nvSpPr>
          <p:spPr>
            <a:xfrm>
              <a:off x="5305449" y="941408"/>
              <a:ext cx="278819" cy="242231"/>
            </a:xfrm>
            <a:custGeom>
              <a:rect b="b" l="l" r="r" t="t"/>
              <a:pathLst>
                <a:path extrusionOk="0" h="5654" w="6508">
                  <a:moveTo>
                    <a:pt x="3249" y="0"/>
                  </a:moveTo>
                  <a:cubicBezTo>
                    <a:pt x="3012" y="0"/>
                    <a:pt x="2774" y="32"/>
                    <a:pt x="2543" y="96"/>
                  </a:cubicBezTo>
                  <a:cubicBezTo>
                    <a:pt x="1822" y="293"/>
                    <a:pt x="1075" y="830"/>
                    <a:pt x="577" y="2029"/>
                  </a:cubicBezTo>
                  <a:cubicBezTo>
                    <a:pt x="387" y="2501"/>
                    <a:pt x="250" y="2993"/>
                    <a:pt x="164" y="3497"/>
                  </a:cubicBezTo>
                  <a:cubicBezTo>
                    <a:pt x="119" y="3772"/>
                    <a:pt x="79" y="4061"/>
                    <a:pt x="53" y="4375"/>
                  </a:cubicBezTo>
                  <a:cubicBezTo>
                    <a:pt x="27" y="4696"/>
                    <a:pt x="7" y="5037"/>
                    <a:pt x="1" y="5397"/>
                  </a:cubicBezTo>
                  <a:lnTo>
                    <a:pt x="1" y="5653"/>
                  </a:lnTo>
                  <a:lnTo>
                    <a:pt x="6508" y="5653"/>
                  </a:lnTo>
                  <a:cubicBezTo>
                    <a:pt x="6508" y="5568"/>
                    <a:pt x="6501" y="5483"/>
                    <a:pt x="6501" y="5404"/>
                  </a:cubicBezTo>
                  <a:cubicBezTo>
                    <a:pt x="6494" y="4945"/>
                    <a:pt x="6468" y="4526"/>
                    <a:pt x="6429" y="4146"/>
                  </a:cubicBezTo>
                  <a:cubicBezTo>
                    <a:pt x="6390" y="3779"/>
                    <a:pt x="6331" y="3412"/>
                    <a:pt x="6245" y="3052"/>
                  </a:cubicBezTo>
                  <a:cubicBezTo>
                    <a:pt x="6154" y="2626"/>
                    <a:pt x="6016" y="2206"/>
                    <a:pt x="5833" y="1813"/>
                  </a:cubicBezTo>
                  <a:cubicBezTo>
                    <a:pt x="5289" y="666"/>
                    <a:pt x="4502" y="195"/>
                    <a:pt x="3768" y="50"/>
                  </a:cubicBezTo>
                  <a:cubicBezTo>
                    <a:pt x="3597" y="17"/>
                    <a:pt x="3423" y="0"/>
                    <a:pt x="3249" y="0"/>
                  </a:cubicBez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1"/>
            <p:cNvSpPr/>
            <p:nvPr/>
          </p:nvSpPr>
          <p:spPr>
            <a:xfrm>
              <a:off x="5357932" y="941536"/>
              <a:ext cx="173855" cy="242103"/>
            </a:xfrm>
            <a:custGeom>
              <a:rect b="b" l="l" r="r" t="t"/>
              <a:pathLst>
                <a:path extrusionOk="0" h="5651" w="4058">
                  <a:moveTo>
                    <a:pt x="2076" y="0"/>
                  </a:moveTo>
                  <a:cubicBezTo>
                    <a:pt x="2061" y="0"/>
                    <a:pt x="2047" y="1"/>
                    <a:pt x="2032" y="2"/>
                  </a:cubicBezTo>
                  <a:cubicBezTo>
                    <a:pt x="2019" y="1"/>
                    <a:pt x="2006" y="1"/>
                    <a:pt x="1993" y="1"/>
                  </a:cubicBezTo>
                  <a:cubicBezTo>
                    <a:pt x="1850" y="1"/>
                    <a:pt x="1713" y="33"/>
                    <a:pt x="1587" y="93"/>
                  </a:cubicBezTo>
                  <a:cubicBezTo>
                    <a:pt x="1135" y="290"/>
                    <a:pt x="669" y="827"/>
                    <a:pt x="361" y="2026"/>
                  </a:cubicBezTo>
                  <a:cubicBezTo>
                    <a:pt x="237" y="2511"/>
                    <a:pt x="158" y="2996"/>
                    <a:pt x="106" y="3494"/>
                  </a:cubicBezTo>
                  <a:cubicBezTo>
                    <a:pt x="80" y="3769"/>
                    <a:pt x="53" y="4058"/>
                    <a:pt x="34" y="4372"/>
                  </a:cubicBezTo>
                  <a:cubicBezTo>
                    <a:pt x="21" y="4693"/>
                    <a:pt x="1" y="5034"/>
                    <a:pt x="1" y="5394"/>
                  </a:cubicBezTo>
                  <a:lnTo>
                    <a:pt x="1" y="5650"/>
                  </a:lnTo>
                  <a:lnTo>
                    <a:pt x="4051" y="5650"/>
                  </a:lnTo>
                  <a:cubicBezTo>
                    <a:pt x="4051" y="5565"/>
                    <a:pt x="4051" y="5480"/>
                    <a:pt x="4057" y="5401"/>
                  </a:cubicBezTo>
                  <a:cubicBezTo>
                    <a:pt x="4057" y="4942"/>
                    <a:pt x="4038" y="4523"/>
                    <a:pt x="4011" y="4143"/>
                  </a:cubicBezTo>
                  <a:cubicBezTo>
                    <a:pt x="3985" y="3743"/>
                    <a:pt x="3946" y="3376"/>
                    <a:pt x="3900" y="3049"/>
                  </a:cubicBezTo>
                  <a:cubicBezTo>
                    <a:pt x="3841" y="2629"/>
                    <a:pt x="3756" y="2216"/>
                    <a:pt x="3644" y="1810"/>
                  </a:cubicBezTo>
                  <a:cubicBezTo>
                    <a:pt x="3304" y="663"/>
                    <a:pt x="2812" y="192"/>
                    <a:pt x="2360" y="47"/>
                  </a:cubicBezTo>
                  <a:cubicBezTo>
                    <a:pt x="2269" y="19"/>
                    <a:pt x="2172" y="0"/>
                    <a:pt x="2076" y="0"/>
                  </a:cubicBezTo>
                  <a:close/>
                </a:path>
              </a:pathLst>
            </a:custGeom>
            <a:solidFill>
              <a:srgbClr val="2EBB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1"/>
            <p:cNvSpPr/>
            <p:nvPr/>
          </p:nvSpPr>
          <p:spPr>
            <a:xfrm>
              <a:off x="5401761" y="941579"/>
              <a:ext cx="86199" cy="242060"/>
            </a:xfrm>
            <a:custGeom>
              <a:rect b="b" l="l" r="r" t="t"/>
              <a:pathLst>
                <a:path extrusionOk="0" h="5650" w="2012">
                  <a:moveTo>
                    <a:pt x="1003" y="1"/>
                  </a:moveTo>
                  <a:cubicBezTo>
                    <a:pt x="924" y="1"/>
                    <a:pt x="846" y="33"/>
                    <a:pt x="787" y="92"/>
                  </a:cubicBezTo>
                  <a:cubicBezTo>
                    <a:pt x="564" y="289"/>
                    <a:pt x="334" y="826"/>
                    <a:pt x="177" y="2025"/>
                  </a:cubicBezTo>
                  <a:cubicBezTo>
                    <a:pt x="125" y="2432"/>
                    <a:pt x="85" y="2917"/>
                    <a:pt x="53" y="3493"/>
                  </a:cubicBezTo>
                  <a:cubicBezTo>
                    <a:pt x="40" y="3768"/>
                    <a:pt x="26" y="4057"/>
                    <a:pt x="20" y="4371"/>
                  </a:cubicBezTo>
                  <a:cubicBezTo>
                    <a:pt x="7" y="4692"/>
                    <a:pt x="0" y="5033"/>
                    <a:pt x="0" y="5393"/>
                  </a:cubicBezTo>
                  <a:lnTo>
                    <a:pt x="0" y="5649"/>
                  </a:lnTo>
                  <a:lnTo>
                    <a:pt x="2012" y="5649"/>
                  </a:lnTo>
                  <a:cubicBezTo>
                    <a:pt x="2012" y="5564"/>
                    <a:pt x="2012" y="5479"/>
                    <a:pt x="2012" y="5400"/>
                  </a:cubicBezTo>
                  <a:cubicBezTo>
                    <a:pt x="2012" y="4941"/>
                    <a:pt x="1999" y="4522"/>
                    <a:pt x="1986" y="4142"/>
                  </a:cubicBezTo>
                  <a:cubicBezTo>
                    <a:pt x="1973" y="3742"/>
                    <a:pt x="1953" y="3375"/>
                    <a:pt x="1933" y="3048"/>
                  </a:cubicBezTo>
                  <a:cubicBezTo>
                    <a:pt x="1901" y="2563"/>
                    <a:pt x="1855" y="2156"/>
                    <a:pt x="1802" y="1809"/>
                  </a:cubicBezTo>
                  <a:cubicBezTo>
                    <a:pt x="1638" y="662"/>
                    <a:pt x="1396" y="191"/>
                    <a:pt x="1167" y="46"/>
                  </a:cubicBezTo>
                  <a:cubicBezTo>
                    <a:pt x="1121" y="14"/>
                    <a:pt x="1062" y="1"/>
                    <a:pt x="1003" y="1"/>
                  </a:cubicBez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1"/>
            <p:cNvSpPr/>
            <p:nvPr/>
          </p:nvSpPr>
          <p:spPr>
            <a:xfrm>
              <a:off x="5214793" y="1165350"/>
              <a:ext cx="459015" cy="90826"/>
            </a:xfrm>
            <a:custGeom>
              <a:rect b="b" l="l" r="r" t="t"/>
              <a:pathLst>
                <a:path extrusionOk="0" h="2120" w="10714">
                  <a:moveTo>
                    <a:pt x="5354" y="0"/>
                  </a:moveTo>
                  <a:cubicBezTo>
                    <a:pt x="5354" y="0"/>
                    <a:pt x="852" y="0"/>
                    <a:pt x="577" y="302"/>
                  </a:cubicBezTo>
                  <a:cubicBezTo>
                    <a:pt x="301" y="610"/>
                    <a:pt x="0" y="1750"/>
                    <a:pt x="1029" y="1953"/>
                  </a:cubicBezTo>
                  <a:cubicBezTo>
                    <a:pt x="1775" y="2099"/>
                    <a:pt x="3693" y="2120"/>
                    <a:pt x="4706" y="2120"/>
                  </a:cubicBezTo>
                  <a:cubicBezTo>
                    <a:pt x="5098" y="2120"/>
                    <a:pt x="5354" y="2117"/>
                    <a:pt x="5354" y="2117"/>
                  </a:cubicBezTo>
                  <a:cubicBezTo>
                    <a:pt x="5354" y="2117"/>
                    <a:pt x="5559" y="2119"/>
                    <a:pt x="5884" y="2119"/>
                  </a:cubicBezTo>
                  <a:cubicBezTo>
                    <a:pt x="6858" y="2119"/>
                    <a:pt x="8902" y="2100"/>
                    <a:pt x="9679" y="1953"/>
                  </a:cubicBezTo>
                  <a:cubicBezTo>
                    <a:pt x="10714" y="1756"/>
                    <a:pt x="10413" y="610"/>
                    <a:pt x="10131" y="302"/>
                  </a:cubicBezTo>
                  <a:cubicBezTo>
                    <a:pt x="9862" y="0"/>
                    <a:pt x="5354" y="0"/>
                    <a:pt x="5354" y="0"/>
                  </a:cubicBez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1"/>
            <p:cNvSpPr/>
            <p:nvPr/>
          </p:nvSpPr>
          <p:spPr>
            <a:xfrm>
              <a:off x="5248467" y="1183858"/>
              <a:ext cx="14352" cy="53382"/>
            </a:xfrm>
            <a:custGeom>
              <a:rect b="b" l="l" r="r" t="t"/>
              <a:pathLst>
                <a:path extrusionOk="0" h="1246" w="335">
                  <a:moveTo>
                    <a:pt x="328" y="1"/>
                  </a:moveTo>
                  <a:lnTo>
                    <a:pt x="33" y="79"/>
                  </a:lnTo>
                  <a:lnTo>
                    <a:pt x="0" y="1219"/>
                  </a:lnTo>
                  <a:lnTo>
                    <a:pt x="335" y="1246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1"/>
            <p:cNvSpPr/>
            <p:nvPr/>
          </p:nvSpPr>
          <p:spPr>
            <a:xfrm>
              <a:off x="5279914" y="1180216"/>
              <a:ext cx="14352" cy="58437"/>
            </a:xfrm>
            <a:custGeom>
              <a:rect b="b" l="l" r="r" t="t"/>
              <a:pathLst>
                <a:path extrusionOk="0" h="1364" w="335">
                  <a:moveTo>
                    <a:pt x="334" y="0"/>
                  </a:moveTo>
                  <a:lnTo>
                    <a:pt x="0" y="33"/>
                  </a:lnTo>
                  <a:lnTo>
                    <a:pt x="59" y="1304"/>
                  </a:lnTo>
                  <a:lnTo>
                    <a:pt x="276" y="1363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1"/>
            <p:cNvSpPr/>
            <p:nvPr/>
          </p:nvSpPr>
          <p:spPr>
            <a:xfrm>
              <a:off x="5308534" y="1180216"/>
              <a:ext cx="14352" cy="58437"/>
            </a:xfrm>
            <a:custGeom>
              <a:rect b="b" l="l" r="r" t="t"/>
              <a:pathLst>
                <a:path extrusionOk="0" h="1364" w="335">
                  <a:moveTo>
                    <a:pt x="1" y="0"/>
                  </a:moveTo>
                  <a:lnTo>
                    <a:pt x="60" y="1363"/>
                  </a:lnTo>
                  <a:lnTo>
                    <a:pt x="335" y="1363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1"/>
            <p:cNvSpPr/>
            <p:nvPr/>
          </p:nvSpPr>
          <p:spPr>
            <a:xfrm>
              <a:off x="5338567" y="1179102"/>
              <a:ext cx="16880" cy="59551"/>
            </a:xfrm>
            <a:custGeom>
              <a:rect b="b" l="l" r="r" t="t"/>
              <a:pathLst>
                <a:path extrusionOk="0" h="1390" w="394">
                  <a:moveTo>
                    <a:pt x="1" y="0"/>
                  </a:moveTo>
                  <a:lnTo>
                    <a:pt x="93" y="1389"/>
                  </a:lnTo>
                  <a:lnTo>
                    <a:pt x="394" y="1389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1"/>
            <p:cNvSpPr/>
            <p:nvPr/>
          </p:nvSpPr>
          <p:spPr>
            <a:xfrm>
              <a:off x="5371128" y="1179102"/>
              <a:ext cx="12981" cy="62336"/>
            </a:xfrm>
            <a:custGeom>
              <a:rect b="b" l="l" r="r" t="t"/>
              <a:pathLst>
                <a:path extrusionOk="0" h="1455" w="303">
                  <a:moveTo>
                    <a:pt x="1" y="0"/>
                  </a:moveTo>
                  <a:lnTo>
                    <a:pt x="1" y="1389"/>
                  </a:lnTo>
                  <a:lnTo>
                    <a:pt x="302" y="1455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>
              <a:off x="5403732" y="1179102"/>
              <a:ext cx="13238" cy="62336"/>
            </a:xfrm>
            <a:custGeom>
              <a:rect b="b" l="l" r="r" t="t"/>
              <a:pathLst>
                <a:path extrusionOk="0" h="1455" w="309">
                  <a:moveTo>
                    <a:pt x="0" y="0"/>
                  </a:moveTo>
                  <a:lnTo>
                    <a:pt x="0" y="1389"/>
                  </a:lnTo>
                  <a:lnTo>
                    <a:pt x="308" y="1455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1"/>
            <p:cNvSpPr/>
            <p:nvPr/>
          </p:nvSpPr>
          <p:spPr>
            <a:xfrm>
              <a:off x="5437663" y="1179102"/>
              <a:ext cx="12981" cy="62336"/>
            </a:xfrm>
            <a:custGeom>
              <a:rect b="b" l="l" r="r" t="t"/>
              <a:pathLst>
                <a:path extrusionOk="0" h="1455" w="303">
                  <a:moveTo>
                    <a:pt x="1" y="0"/>
                  </a:moveTo>
                  <a:lnTo>
                    <a:pt x="1" y="1389"/>
                  </a:lnTo>
                  <a:lnTo>
                    <a:pt x="302" y="1455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1"/>
            <p:cNvSpPr/>
            <p:nvPr/>
          </p:nvSpPr>
          <p:spPr>
            <a:xfrm>
              <a:off x="5470267" y="1179102"/>
              <a:ext cx="13238" cy="62336"/>
            </a:xfrm>
            <a:custGeom>
              <a:rect b="b" l="l" r="r" t="t"/>
              <a:pathLst>
                <a:path extrusionOk="0" h="1455" w="309">
                  <a:moveTo>
                    <a:pt x="0" y="0"/>
                  </a:moveTo>
                  <a:lnTo>
                    <a:pt x="0" y="1389"/>
                  </a:lnTo>
                  <a:lnTo>
                    <a:pt x="308" y="1455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1"/>
            <p:cNvSpPr/>
            <p:nvPr/>
          </p:nvSpPr>
          <p:spPr>
            <a:xfrm>
              <a:off x="5625488" y="1183858"/>
              <a:ext cx="14395" cy="53382"/>
            </a:xfrm>
            <a:custGeom>
              <a:rect b="b" l="l" r="r" t="t"/>
              <a:pathLst>
                <a:path extrusionOk="0" h="1246" w="336">
                  <a:moveTo>
                    <a:pt x="7" y="1"/>
                  </a:moveTo>
                  <a:lnTo>
                    <a:pt x="1" y="1246"/>
                  </a:lnTo>
                  <a:lnTo>
                    <a:pt x="335" y="1219"/>
                  </a:lnTo>
                  <a:lnTo>
                    <a:pt x="302" y="79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1"/>
            <p:cNvSpPr/>
            <p:nvPr/>
          </p:nvSpPr>
          <p:spPr>
            <a:xfrm>
              <a:off x="5594041" y="1180216"/>
              <a:ext cx="14395" cy="58437"/>
            </a:xfrm>
            <a:custGeom>
              <a:rect b="b" l="l" r="r" t="t"/>
              <a:pathLst>
                <a:path extrusionOk="0" h="1364" w="336">
                  <a:moveTo>
                    <a:pt x="1" y="0"/>
                  </a:moveTo>
                  <a:lnTo>
                    <a:pt x="66" y="1363"/>
                  </a:lnTo>
                  <a:lnTo>
                    <a:pt x="276" y="1304"/>
                  </a:lnTo>
                  <a:lnTo>
                    <a:pt x="335" y="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1"/>
            <p:cNvSpPr/>
            <p:nvPr/>
          </p:nvSpPr>
          <p:spPr>
            <a:xfrm>
              <a:off x="5565422" y="1180216"/>
              <a:ext cx="14352" cy="58437"/>
            </a:xfrm>
            <a:custGeom>
              <a:rect b="b" l="l" r="r" t="t"/>
              <a:pathLst>
                <a:path extrusionOk="0" h="1364" w="335">
                  <a:moveTo>
                    <a:pt x="1" y="0"/>
                  </a:moveTo>
                  <a:lnTo>
                    <a:pt x="1" y="1363"/>
                  </a:lnTo>
                  <a:lnTo>
                    <a:pt x="276" y="1363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1"/>
            <p:cNvSpPr/>
            <p:nvPr/>
          </p:nvSpPr>
          <p:spPr>
            <a:xfrm>
              <a:off x="5532861" y="1179102"/>
              <a:ext cx="16880" cy="59551"/>
            </a:xfrm>
            <a:custGeom>
              <a:rect b="b" l="l" r="r" t="t"/>
              <a:pathLst>
                <a:path extrusionOk="0" h="1390" w="394">
                  <a:moveTo>
                    <a:pt x="33" y="0"/>
                  </a:moveTo>
                  <a:lnTo>
                    <a:pt x="0" y="1389"/>
                  </a:lnTo>
                  <a:lnTo>
                    <a:pt x="308" y="1389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1"/>
            <p:cNvSpPr/>
            <p:nvPr/>
          </p:nvSpPr>
          <p:spPr>
            <a:xfrm>
              <a:off x="5504242" y="1179102"/>
              <a:ext cx="12938" cy="62336"/>
            </a:xfrm>
            <a:custGeom>
              <a:rect b="b" l="l" r="r" t="t"/>
              <a:pathLst>
                <a:path extrusionOk="0" h="1455" w="302">
                  <a:moveTo>
                    <a:pt x="59" y="0"/>
                  </a:moveTo>
                  <a:lnTo>
                    <a:pt x="0" y="1455"/>
                  </a:lnTo>
                  <a:lnTo>
                    <a:pt x="301" y="138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1"/>
            <p:cNvSpPr/>
            <p:nvPr/>
          </p:nvSpPr>
          <p:spPr>
            <a:xfrm>
              <a:off x="5042436" y="1698409"/>
              <a:ext cx="592126" cy="333572"/>
            </a:xfrm>
            <a:custGeom>
              <a:rect b="b" l="l" r="r" t="t"/>
              <a:pathLst>
                <a:path extrusionOk="0" h="7786" w="13821">
                  <a:moveTo>
                    <a:pt x="9953" y="1"/>
                  </a:moveTo>
                  <a:cubicBezTo>
                    <a:pt x="9299" y="1"/>
                    <a:pt x="8638" y="166"/>
                    <a:pt x="8061" y="483"/>
                  </a:cubicBezTo>
                  <a:cubicBezTo>
                    <a:pt x="6711" y="1217"/>
                    <a:pt x="4824" y="1294"/>
                    <a:pt x="4087" y="1294"/>
                  </a:cubicBezTo>
                  <a:cubicBezTo>
                    <a:pt x="3890" y="1294"/>
                    <a:pt x="3775" y="1289"/>
                    <a:pt x="3775" y="1289"/>
                  </a:cubicBezTo>
                  <a:cubicBezTo>
                    <a:pt x="3775" y="1289"/>
                    <a:pt x="2930" y="1243"/>
                    <a:pt x="1567" y="1040"/>
                  </a:cubicBezTo>
                  <a:cubicBezTo>
                    <a:pt x="1512" y="1032"/>
                    <a:pt x="1462" y="1028"/>
                    <a:pt x="1417" y="1028"/>
                  </a:cubicBezTo>
                  <a:cubicBezTo>
                    <a:pt x="660" y="1028"/>
                    <a:pt x="1010" y="2036"/>
                    <a:pt x="1010" y="2036"/>
                  </a:cubicBezTo>
                  <a:cubicBezTo>
                    <a:pt x="1010" y="2036"/>
                    <a:pt x="1" y="2062"/>
                    <a:pt x="112" y="2946"/>
                  </a:cubicBezTo>
                  <a:cubicBezTo>
                    <a:pt x="230" y="3838"/>
                    <a:pt x="1095" y="4585"/>
                    <a:pt x="1095" y="4585"/>
                  </a:cubicBezTo>
                  <a:cubicBezTo>
                    <a:pt x="1095" y="4585"/>
                    <a:pt x="630" y="4827"/>
                    <a:pt x="859" y="5482"/>
                  </a:cubicBezTo>
                  <a:cubicBezTo>
                    <a:pt x="1073" y="6110"/>
                    <a:pt x="2093" y="7786"/>
                    <a:pt x="6913" y="7786"/>
                  </a:cubicBezTo>
                  <a:cubicBezTo>
                    <a:pt x="7122" y="7786"/>
                    <a:pt x="7339" y="7782"/>
                    <a:pt x="7563" y="7776"/>
                  </a:cubicBezTo>
                  <a:cubicBezTo>
                    <a:pt x="13087" y="7619"/>
                    <a:pt x="13821" y="4106"/>
                    <a:pt x="13021" y="2023"/>
                  </a:cubicBezTo>
                  <a:cubicBezTo>
                    <a:pt x="12487" y="638"/>
                    <a:pt x="11235" y="1"/>
                    <a:pt x="9953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1"/>
            <p:cNvSpPr/>
            <p:nvPr/>
          </p:nvSpPr>
          <p:spPr>
            <a:xfrm>
              <a:off x="5632787" y="1325126"/>
              <a:ext cx="230535" cy="198918"/>
            </a:xfrm>
            <a:custGeom>
              <a:rect b="b" l="l" r="r" t="t"/>
              <a:pathLst>
                <a:path extrusionOk="0" h="4643" w="5381">
                  <a:moveTo>
                    <a:pt x="4925" y="1"/>
                  </a:moveTo>
                  <a:cubicBezTo>
                    <a:pt x="4804" y="1"/>
                    <a:pt x="4650" y="54"/>
                    <a:pt x="4463" y="172"/>
                  </a:cubicBezTo>
                  <a:cubicBezTo>
                    <a:pt x="3981" y="478"/>
                    <a:pt x="3392" y="734"/>
                    <a:pt x="2759" y="734"/>
                  </a:cubicBezTo>
                  <a:cubicBezTo>
                    <a:pt x="2228" y="734"/>
                    <a:pt x="1667" y="554"/>
                    <a:pt x="1114" y="73"/>
                  </a:cubicBezTo>
                  <a:cubicBezTo>
                    <a:pt x="1114" y="73"/>
                    <a:pt x="1110" y="73"/>
                    <a:pt x="1101" y="73"/>
                  </a:cubicBezTo>
                  <a:cubicBezTo>
                    <a:pt x="1007" y="73"/>
                    <a:pt x="430" y="101"/>
                    <a:pt x="400" y="774"/>
                  </a:cubicBezTo>
                  <a:cubicBezTo>
                    <a:pt x="361" y="1515"/>
                    <a:pt x="616" y="1757"/>
                    <a:pt x="367" y="2393"/>
                  </a:cubicBezTo>
                  <a:cubicBezTo>
                    <a:pt x="112" y="3029"/>
                    <a:pt x="138" y="3284"/>
                    <a:pt x="407" y="3455"/>
                  </a:cubicBezTo>
                  <a:cubicBezTo>
                    <a:pt x="407" y="3455"/>
                    <a:pt x="0" y="4254"/>
                    <a:pt x="629" y="4437"/>
                  </a:cubicBezTo>
                  <a:cubicBezTo>
                    <a:pt x="721" y="4464"/>
                    <a:pt x="799" y="4475"/>
                    <a:pt x="869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5"/>
                  </a:cubicBezTo>
                  <a:cubicBezTo>
                    <a:pt x="3355" y="4335"/>
                    <a:pt x="4056" y="4643"/>
                    <a:pt x="4372" y="4643"/>
                  </a:cubicBezTo>
                  <a:cubicBezTo>
                    <a:pt x="4452" y="4643"/>
                    <a:pt x="4507" y="4623"/>
                    <a:pt x="4535" y="4575"/>
                  </a:cubicBezTo>
                  <a:cubicBezTo>
                    <a:pt x="4672" y="4339"/>
                    <a:pt x="4220" y="3520"/>
                    <a:pt x="3532" y="3160"/>
                  </a:cubicBezTo>
                  <a:cubicBezTo>
                    <a:pt x="4155" y="2812"/>
                    <a:pt x="4659" y="2268"/>
                    <a:pt x="4967" y="1613"/>
                  </a:cubicBezTo>
                  <a:cubicBezTo>
                    <a:pt x="5381" y="740"/>
                    <a:pt x="5378" y="1"/>
                    <a:pt x="4925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1"/>
            <p:cNvSpPr/>
            <p:nvPr/>
          </p:nvSpPr>
          <p:spPr>
            <a:xfrm>
              <a:off x="5635042" y="1325241"/>
              <a:ext cx="225994" cy="153590"/>
            </a:xfrm>
            <a:custGeom>
              <a:rect b="b" l="l" r="r" t="t"/>
              <a:pathLst>
                <a:path extrusionOk="0" h="3585" w="5275">
                  <a:moveTo>
                    <a:pt x="4816" y="0"/>
                  </a:moveTo>
                  <a:cubicBezTo>
                    <a:pt x="4694" y="0"/>
                    <a:pt x="4539" y="54"/>
                    <a:pt x="4352" y="174"/>
                  </a:cubicBezTo>
                  <a:cubicBezTo>
                    <a:pt x="3871" y="480"/>
                    <a:pt x="3284" y="734"/>
                    <a:pt x="2654" y="734"/>
                  </a:cubicBezTo>
                  <a:cubicBezTo>
                    <a:pt x="2124" y="734"/>
                    <a:pt x="1563" y="554"/>
                    <a:pt x="1010" y="75"/>
                  </a:cubicBezTo>
                  <a:cubicBezTo>
                    <a:pt x="1010" y="75"/>
                    <a:pt x="1003" y="75"/>
                    <a:pt x="992" y="75"/>
                  </a:cubicBezTo>
                  <a:cubicBezTo>
                    <a:pt x="884" y="75"/>
                    <a:pt x="319" y="107"/>
                    <a:pt x="289" y="776"/>
                  </a:cubicBezTo>
                  <a:cubicBezTo>
                    <a:pt x="256" y="1517"/>
                    <a:pt x="512" y="1759"/>
                    <a:pt x="256" y="2395"/>
                  </a:cubicBezTo>
                  <a:cubicBezTo>
                    <a:pt x="1" y="3031"/>
                    <a:pt x="27" y="3286"/>
                    <a:pt x="296" y="3457"/>
                  </a:cubicBezTo>
                  <a:cubicBezTo>
                    <a:pt x="296" y="3457"/>
                    <a:pt x="296" y="3463"/>
                    <a:pt x="296" y="3463"/>
                  </a:cubicBezTo>
                  <a:cubicBezTo>
                    <a:pt x="456" y="3527"/>
                    <a:pt x="715" y="3585"/>
                    <a:pt x="1142" y="3585"/>
                  </a:cubicBezTo>
                  <a:cubicBezTo>
                    <a:pt x="1327" y="3585"/>
                    <a:pt x="1543" y="3574"/>
                    <a:pt x="1796" y="3548"/>
                  </a:cubicBezTo>
                  <a:cubicBezTo>
                    <a:pt x="2635" y="3457"/>
                    <a:pt x="3166" y="3286"/>
                    <a:pt x="3467" y="3135"/>
                  </a:cubicBezTo>
                  <a:cubicBezTo>
                    <a:pt x="4077" y="2782"/>
                    <a:pt x="4555" y="2251"/>
                    <a:pt x="4856" y="1615"/>
                  </a:cubicBezTo>
                  <a:cubicBezTo>
                    <a:pt x="5275" y="743"/>
                    <a:pt x="5270" y="0"/>
                    <a:pt x="4816" y="0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207" name="Google Shape;1207;p49"/>
          <p:cNvSpPr txBox="1"/>
          <p:nvPr>
            <p:ph idx="1" type="body"/>
          </p:nvPr>
        </p:nvSpPr>
        <p:spPr>
          <a:xfrm>
            <a:off x="813600" y="1536025"/>
            <a:ext cx="75168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end, we creates a secure and user </a:t>
            </a:r>
            <a:r>
              <a:rPr lang="en"/>
              <a:t>friendly</a:t>
            </a:r>
            <a:r>
              <a:rPr lang="en"/>
              <a:t> </a:t>
            </a:r>
            <a:r>
              <a:rPr lang="en"/>
              <a:t>ecommerce</a:t>
            </a:r>
            <a:r>
              <a:rPr lang="en"/>
              <a:t> platform using wordpress. We implemented several safety features without coding them thanks to Wordpresses plugins.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Overall, we gained </a:t>
            </a:r>
            <a:r>
              <a:rPr lang="en"/>
              <a:t>proficiency</a:t>
            </a:r>
            <a:r>
              <a:rPr lang="en"/>
              <a:t> in using wordpress and how websites function on the front and backend. Selecting the correct plugin and doing research on the ones that we did add was essential and </a:t>
            </a:r>
            <a:r>
              <a:rPr lang="en"/>
              <a:t>enhanced</a:t>
            </a:r>
            <a:r>
              <a:rPr lang="en"/>
              <a:t> our skills for website vulnerability </a:t>
            </a:r>
            <a:r>
              <a:rPr lang="en"/>
              <a:t>testing</a:t>
            </a:r>
            <a:r>
              <a:rPr lang="en"/>
              <a:t> and optimizing Wordpress for the best </a:t>
            </a:r>
            <a:r>
              <a:rPr lang="en"/>
              <a:t>performance</a:t>
            </a:r>
            <a:r>
              <a:rPr lang="en"/>
              <a:t>. </a:t>
            </a:r>
            <a:endParaRPr/>
          </a:p>
        </p:txBody>
      </p:sp>
      <p:grpSp>
        <p:nvGrpSpPr>
          <p:cNvPr id="1208" name="Google Shape;1208;p49"/>
          <p:cNvGrpSpPr/>
          <p:nvPr/>
        </p:nvGrpSpPr>
        <p:grpSpPr>
          <a:xfrm>
            <a:off x="6442057" y="3544420"/>
            <a:ext cx="1076683" cy="1070506"/>
            <a:chOff x="3229007" y="1118707"/>
            <a:chExt cx="1076683" cy="1070506"/>
          </a:xfrm>
        </p:grpSpPr>
        <p:sp>
          <p:nvSpPr>
            <p:cNvPr id="1209" name="Google Shape;1209;p49"/>
            <p:cNvSpPr/>
            <p:nvPr/>
          </p:nvSpPr>
          <p:spPr>
            <a:xfrm flipH="1">
              <a:off x="3229007" y="1118707"/>
              <a:ext cx="1076675" cy="1070506"/>
            </a:xfrm>
            <a:custGeom>
              <a:rect b="b" l="l" r="r" t="t"/>
              <a:pathLst>
                <a:path extrusionOk="0" h="24987" w="25131">
                  <a:moveTo>
                    <a:pt x="15533" y="0"/>
                  </a:moveTo>
                  <a:cubicBezTo>
                    <a:pt x="15375" y="0"/>
                    <a:pt x="15183" y="8"/>
                    <a:pt x="14954" y="27"/>
                  </a:cubicBezTo>
                  <a:cubicBezTo>
                    <a:pt x="12922" y="197"/>
                    <a:pt x="10164" y="1200"/>
                    <a:pt x="9082" y="3526"/>
                  </a:cubicBezTo>
                  <a:cubicBezTo>
                    <a:pt x="7569" y="6803"/>
                    <a:pt x="9443" y="9306"/>
                    <a:pt x="9738" y="9666"/>
                  </a:cubicBezTo>
                  <a:cubicBezTo>
                    <a:pt x="10570" y="10741"/>
                    <a:pt x="10747" y="11612"/>
                    <a:pt x="10144" y="12379"/>
                  </a:cubicBezTo>
                  <a:cubicBezTo>
                    <a:pt x="9563" y="13115"/>
                    <a:pt x="8607" y="13426"/>
                    <a:pt x="7475" y="13426"/>
                  </a:cubicBezTo>
                  <a:cubicBezTo>
                    <a:pt x="6743" y="13426"/>
                    <a:pt x="5937" y="13296"/>
                    <a:pt x="5111" y="13067"/>
                  </a:cubicBezTo>
                  <a:cubicBezTo>
                    <a:pt x="3001" y="12490"/>
                    <a:pt x="2661" y="12038"/>
                    <a:pt x="2182" y="11580"/>
                  </a:cubicBezTo>
                  <a:cubicBezTo>
                    <a:pt x="1946" y="11356"/>
                    <a:pt x="1728" y="11238"/>
                    <a:pt x="1530" y="11238"/>
                  </a:cubicBezTo>
                  <a:cubicBezTo>
                    <a:pt x="857" y="11238"/>
                    <a:pt x="406" y="12590"/>
                    <a:pt x="229" y="15747"/>
                  </a:cubicBezTo>
                  <a:cubicBezTo>
                    <a:pt x="0" y="19777"/>
                    <a:pt x="1055" y="22267"/>
                    <a:pt x="4377" y="23814"/>
                  </a:cubicBezTo>
                  <a:cubicBezTo>
                    <a:pt x="6242" y="24680"/>
                    <a:pt x="9285" y="24987"/>
                    <a:pt x="12384" y="24987"/>
                  </a:cubicBezTo>
                  <a:cubicBezTo>
                    <a:pt x="14817" y="24987"/>
                    <a:pt x="17286" y="24798"/>
                    <a:pt x="19246" y="24541"/>
                  </a:cubicBezTo>
                  <a:cubicBezTo>
                    <a:pt x="24056" y="23912"/>
                    <a:pt x="25130" y="20911"/>
                    <a:pt x="24678" y="18191"/>
                  </a:cubicBezTo>
                  <a:cubicBezTo>
                    <a:pt x="24331" y="16108"/>
                    <a:pt x="22063" y="14306"/>
                    <a:pt x="20052" y="13382"/>
                  </a:cubicBezTo>
                  <a:cubicBezTo>
                    <a:pt x="18833" y="12825"/>
                    <a:pt x="18335" y="12215"/>
                    <a:pt x="18237" y="11593"/>
                  </a:cubicBezTo>
                  <a:cubicBezTo>
                    <a:pt x="18158" y="11114"/>
                    <a:pt x="18387" y="10669"/>
                    <a:pt x="18525" y="10446"/>
                  </a:cubicBezTo>
                  <a:cubicBezTo>
                    <a:pt x="18820" y="10086"/>
                    <a:pt x="19075" y="9699"/>
                    <a:pt x="19292" y="9293"/>
                  </a:cubicBezTo>
                  <a:cubicBezTo>
                    <a:pt x="19309" y="9294"/>
                    <a:pt x="19325" y="9295"/>
                    <a:pt x="19341" y="9295"/>
                  </a:cubicBezTo>
                  <a:cubicBezTo>
                    <a:pt x="19701" y="9295"/>
                    <a:pt x="19846" y="9005"/>
                    <a:pt x="20524" y="9005"/>
                  </a:cubicBezTo>
                  <a:cubicBezTo>
                    <a:pt x="20633" y="9005"/>
                    <a:pt x="20757" y="9013"/>
                    <a:pt x="20897" y="9031"/>
                  </a:cubicBezTo>
                  <a:cubicBezTo>
                    <a:pt x="21835" y="9151"/>
                    <a:pt x="22534" y="9464"/>
                    <a:pt x="22847" y="9464"/>
                  </a:cubicBezTo>
                  <a:cubicBezTo>
                    <a:pt x="22925" y="9464"/>
                    <a:pt x="22980" y="9445"/>
                    <a:pt x="23007" y="9398"/>
                  </a:cubicBezTo>
                  <a:cubicBezTo>
                    <a:pt x="23145" y="9155"/>
                    <a:pt x="22693" y="8343"/>
                    <a:pt x="22005" y="7982"/>
                  </a:cubicBezTo>
                  <a:cubicBezTo>
                    <a:pt x="22005" y="7982"/>
                    <a:pt x="22037" y="7962"/>
                    <a:pt x="22090" y="7930"/>
                  </a:cubicBezTo>
                  <a:lnTo>
                    <a:pt x="22142" y="7904"/>
                  </a:lnTo>
                  <a:lnTo>
                    <a:pt x="22149" y="7904"/>
                  </a:lnTo>
                  <a:lnTo>
                    <a:pt x="22201" y="7864"/>
                  </a:lnTo>
                  <a:lnTo>
                    <a:pt x="22214" y="7858"/>
                  </a:lnTo>
                  <a:lnTo>
                    <a:pt x="22280" y="7812"/>
                  </a:lnTo>
                  <a:lnTo>
                    <a:pt x="22293" y="7805"/>
                  </a:lnTo>
                  <a:cubicBezTo>
                    <a:pt x="22312" y="7786"/>
                    <a:pt x="22339" y="7772"/>
                    <a:pt x="22365" y="7753"/>
                  </a:cubicBezTo>
                  <a:lnTo>
                    <a:pt x="22371" y="7746"/>
                  </a:lnTo>
                  <a:lnTo>
                    <a:pt x="22444" y="7694"/>
                  </a:lnTo>
                  <a:lnTo>
                    <a:pt x="22457" y="7681"/>
                  </a:lnTo>
                  <a:cubicBezTo>
                    <a:pt x="22483" y="7655"/>
                    <a:pt x="22509" y="7635"/>
                    <a:pt x="22535" y="7615"/>
                  </a:cubicBezTo>
                  <a:lnTo>
                    <a:pt x="22555" y="7596"/>
                  </a:lnTo>
                  <a:cubicBezTo>
                    <a:pt x="22581" y="7569"/>
                    <a:pt x="22614" y="7550"/>
                    <a:pt x="22640" y="7523"/>
                  </a:cubicBezTo>
                  <a:lnTo>
                    <a:pt x="22653" y="7504"/>
                  </a:lnTo>
                  <a:cubicBezTo>
                    <a:pt x="22679" y="7484"/>
                    <a:pt x="22712" y="7458"/>
                    <a:pt x="22738" y="7425"/>
                  </a:cubicBezTo>
                  <a:lnTo>
                    <a:pt x="22752" y="7412"/>
                  </a:lnTo>
                  <a:cubicBezTo>
                    <a:pt x="22778" y="7386"/>
                    <a:pt x="22811" y="7353"/>
                    <a:pt x="22837" y="7320"/>
                  </a:cubicBezTo>
                  <a:lnTo>
                    <a:pt x="22856" y="7301"/>
                  </a:lnTo>
                  <a:cubicBezTo>
                    <a:pt x="22889" y="7268"/>
                    <a:pt x="22915" y="7235"/>
                    <a:pt x="22948" y="7202"/>
                  </a:cubicBezTo>
                  <a:lnTo>
                    <a:pt x="22961" y="7176"/>
                  </a:lnTo>
                  <a:cubicBezTo>
                    <a:pt x="22994" y="7143"/>
                    <a:pt x="23027" y="7104"/>
                    <a:pt x="23053" y="7065"/>
                  </a:cubicBezTo>
                  <a:lnTo>
                    <a:pt x="23066" y="7052"/>
                  </a:lnTo>
                  <a:cubicBezTo>
                    <a:pt x="23092" y="7012"/>
                    <a:pt x="23118" y="6973"/>
                    <a:pt x="23145" y="6934"/>
                  </a:cubicBezTo>
                  <a:lnTo>
                    <a:pt x="23158" y="6914"/>
                  </a:lnTo>
                  <a:cubicBezTo>
                    <a:pt x="23184" y="6875"/>
                    <a:pt x="23217" y="6829"/>
                    <a:pt x="23243" y="6783"/>
                  </a:cubicBezTo>
                  <a:cubicBezTo>
                    <a:pt x="23243" y="6776"/>
                    <a:pt x="23250" y="6770"/>
                    <a:pt x="23256" y="6757"/>
                  </a:cubicBezTo>
                  <a:cubicBezTo>
                    <a:pt x="23282" y="6711"/>
                    <a:pt x="23309" y="6665"/>
                    <a:pt x="23341" y="6619"/>
                  </a:cubicBezTo>
                  <a:cubicBezTo>
                    <a:pt x="23341" y="6613"/>
                    <a:pt x="23348" y="6600"/>
                    <a:pt x="23354" y="6593"/>
                  </a:cubicBezTo>
                  <a:cubicBezTo>
                    <a:pt x="23381" y="6541"/>
                    <a:pt x="23407" y="6488"/>
                    <a:pt x="23433" y="6436"/>
                  </a:cubicBezTo>
                  <a:cubicBezTo>
                    <a:pt x="23851" y="5563"/>
                    <a:pt x="23846" y="4821"/>
                    <a:pt x="23393" y="4821"/>
                  </a:cubicBezTo>
                  <a:cubicBezTo>
                    <a:pt x="23271" y="4821"/>
                    <a:pt x="23116" y="4875"/>
                    <a:pt x="22928" y="4994"/>
                  </a:cubicBezTo>
                  <a:cubicBezTo>
                    <a:pt x="22447" y="5297"/>
                    <a:pt x="21859" y="5552"/>
                    <a:pt x="21227" y="5552"/>
                  </a:cubicBezTo>
                  <a:cubicBezTo>
                    <a:pt x="20698" y="5552"/>
                    <a:pt x="20139" y="5373"/>
                    <a:pt x="19587" y="4896"/>
                  </a:cubicBezTo>
                  <a:cubicBezTo>
                    <a:pt x="19357" y="3808"/>
                    <a:pt x="18735" y="2838"/>
                    <a:pt x="17830" y="2183"/>
                  </a:cubicBezTo>
                  <a:cubicBezTo>
                    <a:pt x="17830" y="2183"/>
                    <a:pt x="19259" y="1691"/>
                    <a:pt x="18695" y="1305"/>
                  </a:cubicBezTo>
                  <a:cubicBezTo>
                    <a:pt x="18501" y="1168"/>
                    <a:pt x="18209" y="1123"/>
                    <a:pt x="17912" y="1123"/>
                  </a:cubicBezTo>
                  <a:cubicBezTo>
                    <a:pt x="17357" y="1123"/>
                    <a:pt x="16782" y="1279"/>
                    <a:pt x="16782" y="1279"/>
                  </a:cubicBezTo>
                  <a:cubicBezTo>
                    <a:pt x="16782" y="1279"/>
                    <a:pt x="18348" y="735"/>
                    <a:pt x="17765" y="512"/>
                  </a:cubicBezTo>
                  <a:cubicBezTo>
                    <a:pt x="17564" y="434"/>
                    <a:pt x="17296" y="408"/>
                    <a:pt x="17029" y="408"/>
                  </a:cubicBezTo>
                  <a:cubicBezTo>
                    <a:pt x="16510" y="408"/>
                    <a:pt x="15996" y="505"/>
                    <a:pt x="15996" y="505"/>
                  </a:cubicBezTo>
                  <a:cubicBezTo>
                    <a:pt x="15996" y="505"/>
                    <a:pt x="16774" y="0"/>
                    <a:pt x="15533" y="0"/>
                  </a:cubicBez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 flipH="1">
              <a:off x="3229015" y="1118707"/>
              <a:ext cx="1076675" cy="1070506"/>
            </a:xfrm>
            <a:custGeom>
              <a:rect b="b" l="l" r="r" t="t"/>
              <a:pathLst>
                <a:path extrusionOk="0" h="24987" w="25131">
                  <a:moveTo>
                    <a:pt x="15533" y="0"/>
                  </a:moveTo>
                  <a:cubicBezTo>
                    <a:pt x="15375" y="0"/>
                    <a:pt x="15184" y="8"/>
                    <a:pt x="14954" y="27"/>
                  </a:cubicBezTo>
                  <a:cubicBezTo>
                    <a:pt x="12923" y="197"/>
                    <a:pt x="10164" y="1200"/>
                    <a:pt x="9083" y="3533"/>
                  </a:cubicBezTo>
                  <a:cubicBezTo>
                    <a:pt x="7569" y="6809"/>
                    <a:pt x="9443" y="9306"/>
                    <a:pt x="9738" y="9666"/>
                  </a:cubicBezTo>
                  <a:cubicBezTo>
                    <a:pt x="10570" y="10741"/>
                    <a:pt x="10747" y="11619"/>
                    <a:pt x="10144" y="12379"/>
                  </a:cubicBezTo>
                  <a:cubicBezTo>
                    <a:pt x="9562" y="13117"/>
                    <a:pt x="8605" y="13428"/>
                    <a:pt x="7470" y="13428"/>
                  </a:cubicBezTo>
                  <a:cubicBezTo>
                    <a:pt x="6741" y="13428"/>
                    <a:pt x="5937" y="13299"/>
                    <a:pt x="5112" y="13074"/>
                  </a:cubicBezTo>
                  <a:cubicBezTo>
                    <a:pt x="3008" y="12490"/>
                    <a:pt x="2661" y="12038"/>
                    <a:pt x="2189" y="11580"/>
                  </a:cubicBezTo>
                  <a:cubicBezTo>
                    <a:pt x="1953" y="11356"/>
                    <a:pt x="1735" y="11238"/>
                    <a:pt x="1536" y="11238"/>
                  </a:cubicBezTo>
                  <a:cubicBezTo>
                    <a:pt x="861" y="11238"/>
                    <a:pt x="407" y="12590"/>
                    <a:pt x="230" y="15747"/>
                  </a:cubicBezTo>
                  <a:cubicBezTo>
                    <a:pt x="0" y="19777"/>
                    <a:pt x="1055" y="22274"/>
                    <a:pt x="4384" y="23814"/>
                  </a:cubicBezTo>
                  <a:cubicBezTo>
                    <a:pt x="6245" y="24680"/>
                    <a:pt x="9286" y="24987"/>
                    <a:pt x="12384" y="24987"/>
                  </a:cubicBezTo>
                  <a:cubicBezTo>
                    <a:pt x="14818" y="24987"/>
                    <a:pt x="17286" y="24798"/>
                    <a:pt x="19246" y="24541"/>
                  </a:cubicBezTo>
                  <a:cubicBezTo>
                    <a:pt x="24056" y="23912"/>
                    <a:pt x="25130" y="20911"/>
                    <a:pt x="24678" y="18191"/>
                  </a:cubicBezTo>
                  <a:cubicBezTo>
                    <a:pt x="24331" y="16108"/>
                    <a:pt x="22064" y="14306"/>
                    <a:pt x="20052" y="13382"/>
                  </a:cubicBezTo>
                  <a:cubicBezTo>
                    <a:pt x="18833" y="12825"/>
                    <a:pt x="18335" y="12215"/>
                    <a:pt x="18237" y="11593"/>
                  </a:cubicBezTo>
                  <a:cubicBezTo>
                    <a:pt x="18158" y="11114"/>
                    <a:pt x="18388" y="10669"/>
                    <a:pt x="18525" y="10446"/>
                  </a:cubicBezTo>
                  <a:cubicBezTo>
                    <a:pt x="20150" y="8467"/>
                    <a:pt x="19941" y="6724"/>
                    <a:pt x="19606" y="4968"/>
                  </a:cubicBezTo>
                  <a:cubicBezTo>
                    <a:pt x="19390" y="3847"/>
                    <a:pt x="18761" y="2851"/>
                    <a:pt x="17837" y="2183"/>
                  </a:cubicBezTo>
                  <a:cubicBezTo>
                    <a:pt x="17837" y="2183"/>
                    <a:pt x="19259" y="1691"/>
                    <a:pt x="18702" y="1305"/>
                  </a:cubicBezTo>
                  <a:cubicBezTo>
                    <a:pt x="18506" y="1168"/>
                    <a:pt x="18212" y="1123"/>
                    <a:pt x="17914" y="1123"/>
                  </a:cubicBezTo>
                  <a:cubicBezTo>
                    <a:pt x="17357" y="1123"/>
                    <a:pt x="16782" y="1279"/>
                    <a:pt x="16782" y="1279"/>
                  </a:cubicBezTo>
                  <a:cubicBezTo>
                    <a:pt x="16782" y="1279"/>
                    <a:pt x="18348" y="735"/>
                    <a:pt x="17765" y="512"/>
                  </a:cubicBezTo>
                  <a:cubicBezTo>
                    <a:pt x="17567" y="434"/>
                    <a:pt x="17299" y="408"/>
                    <a:pt x="17032" y="408"/>
                  </a:cubicBezTo>
                  <a:cubicBezTo>
                    <a:pt x="16513" y="408"/>
                    <a:pt x="15996" y="505"/>
                    <a:pt x="15996" y="505"/>
                  </a:cubicBezTo>
                  <a:cubicBezTo>
                    <a:pt x="15996" y="505"/>
                    <a:pt x="16774" y="0"/>
                    <a:pt x="15533" y="0"/>
                  </a:cubicBez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 flipH="1">
              <a:off x="3283753" y="1325212"/>
              <a:ext cx="230535" cy="199003"/>
            </a:xfrm>
            <a:custGeom>
              <a:rect b="b" l="l" r="r" t="t"/>
              <a:pathLst>
                <a:path extrusionOk="0" h="4645" w="5381">
                  <a:moveTo>
                    <a:pt x="4927" y="1"/>
                  </a:moveTo>
                  <a:cubicBezTo>
                    <a:pt x="4805" y="1"/>
                    <a:pt x="4651" y="55"/>
                    <a:pt x="4463" y="174"/>
                  </a:cubicBezTo>
                  <a:cubicBezTo>
                    <a:pt x="3982" y="477"/>
                    <a:pt x="3391" y="732"/>
                    <a:pt x="2758" y="732"/>
                  </a:cubicBezTo>
                  <a:cubicBezTo>
                    <a:pt x="2228" y="732"/>
                    <a:pt x="1667" y="553"/>
                    <a:pt x="1115" y="76"/>
                  </a:cubicBezTo>
                  <a:cubicBezTo>
                    <a:pt x="1115" y="76"/>
                    <a:pt x="1108" y="75"/>
                    <a:pt x="1097" y="75"/>
                  </a:cubicBezTo>
                  <a:cubicBezTo>
                    <a:pt x="990" y="75"/>
                    <a:pt x="430" y="108"/>
                    <a:pt x="400" y="777"/>
                  </a:cubicBezTo>
                  <a:cubicBezTo>
                    <a:pt x="361" y="1511"/>
                    <a:pt x="617" y="1760"/>
                    <a:pt x="368" y="2395"/>
                  </a:cubicBezTo>
                  <a:cubicBezTo>
                    <a:pt x="112" y="3031"/>
                    <a:pt x="138" y="3280"/>
                    <a:pt x="407" y="3457"/>
                  </a:cubicBezTo>
                  <a:cubicBezTo>
                    <a:pt x="407" y="3457"/>
                    <a:pt x="1" y="4256"/>
                    <a:pt x="630" y="4440"/>
                  </a:cubicBezTo>
                  <a:cubicBezTo>
                    <a:pt x="719" y="4465"/>
                    <a:pt x="795" y="4475"/>
                    <a:pt x="863" y="4475"/>
                  </a:cubicBezTo>
                  <a:cubicBezTo>
                    <a:pt x="1225" y="4475"/>
                    <a:pt x="1373" y="4184"/>
                    <a:pt x="2047" y="4184"/>
                  </a:cubicBezTo>
                  <a:cubicBezTo>
                    <a:pt x="2158" y="4184"/>
                    <a:pt x="2283" y="4192"/>
                    <a:pt x="2425" y="4211"/>
                  </a:cubicBezTo>
                  <a:cubicBezTo>
                    <a:pt x="3363" y="4331"/>
                    <a:pt x="4063" y="4644"/>
                    <a:pt x="4375" y="4644"/>
                  </a:cubicBezTo>
                  <a:cubicBezTo>
                    <a:pt x="4454" y="4644"/>
                    <a:pt x="4508" y="4625"/>
                    <a:pt x="4535" y="4578"/>
                  </a:cubicBezTo>
                  <a:cubicBezTo>
                    <a:pt x="4673" y="4335"/>
                    <a:pt x="4221" y="3523"/>
                    <a:pt x="3533" y="3162"/>
                  </a:cubicBezTo>
                  <a:cubicBezTo>
                    <a:pt x="4155" y="2808"/>
                    <a:pt x="4660" y="2271"/>
                    <a:pt x="4968" y="1616"/>
                  </a:cubicBezTo>
                  <a:cubicBezTo>
                    <a:pt x="5381" y="743"/>
                    <a:pt x="5379" y="1"/>
                    <a:pt x="4927" y="1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 flipH="1">
              <a:off x="3518746" y="1269644"/>
              <a:ext cx="71890" cy="96781"/>
            </a:xfrm>
            <a:custGeom>
              <a:rect b="b" l="l" r="r" t="t"/>
              <a:pathLst>
                <a:path extrusionOk="0" h="2259" w="1678">
                  <a:moveTo>
                    <a:pt x="640" y="0"/>
                  </a:moveTo>
                  <a:cubicBezTo>
                    <a:pt x="601" y="0"/>
                    <a:pt x="563" y="5"/>
                    <a:pt x="525" y="16"/>
                  </a:cubicBezTo>
                  <a:cubicBezTo>
                    <a:pt x="158" y="121"/>
                    <a:pt x="0" y="704"/>
                    <a:pt x="177" y="1320"/>
                  </a:cubicBezTo>
                  <a:cubicBezTo>
                    <a:pt x="331" y="1869"/>
                    <a:pt x="702" y="2259"/>
                    <a:pt x="1043" y="2259"/>
                  </a:cubicBezTo>
                  <a:cubicBezTo>
                    <a:pt x="1080" y="2259"/>
                    <a:pt x="1117" y="2254"/>
                    <a:pt x="1154" y="2244"/>
                  </a:cubicBezTo>
                  <a:cubicBezTo>
                    <a:pt x="1521" y="2139"/>
                    <a:pt x="1678" y="1556"/>
                    <a:pt x="1501" y="940"/>
                  </a:cubicBezTo>
                  <a:cubicBezTo>
                    <a:pt x="1348" y="394"/>
                    <a:pt x="980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 flipH="1">
              <a:off x="3528256" y="1282497"/>
              <a:ext cx="48926" cy="70562"/>
            </a:xfrm>
            <a:custGeom>
              <a:rect b="b" l="l" r="r" t="t"/>
              <a:pathLst>
                <a:path extrusionOk="0" h="1647" w="1142">
                  <a:moveTo>
                    <a:pt x="414" y="1"/>
                  </a:moveTo>
                  <a:cubicBezTo>
                    <a:pt x="390" y="1"/>
                    <a:pt x="365" y="4"/>
                    <a:pt x="342" y="11"/>
                  </a:cubicBezTo>
                  <a:cubicBezTo>
                    <a:pt x="93" y="77"/>
                    <a:pt x="1" y="496"/>
                    <a:pt x="125" y="948"/>
                  </a:cubicBezTo>
                  <a:cubicBezTo>
                    <a:pt x="238" y="1356"/>
                    <a:pt x="499" y="1647"/>
                    <a:pt x="728" y="1647"/>
                  </a:cubicBezTo>
                  <a:cubicBezTo>
                    <a:pt x="752" y="1647"/>
                    <a:pt x="777" y="1643"/>
                    <a:pt x="800" y="1636"/>
                  </a:cubicBezTo>
                  <a:cubicBezTo>
                    <a:pt x="1043" y="1571"/>
                    <a:pt x="1141" y="1145"/>
                    <a:pt x="1010" y="699"/>
                  </a:cubicBezTo>
                  <a:cubicBezTo>
                    <a:pt x="898" y="291"/>
                    <a:pt x="641" y="1"/>
                    <a:pt x="414" y="1"/>
                  </a:cubicBezTo>
                  <a:close/>
                </a:path>
              </a:pathLst>
            </a:custGeom>
            <a:solidFill>
              <a:srgbClr val="0E2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 flipH="1">
              <a:off x="3555804" y="1292223"/>
              <a:ext cx="12381" cy="12424"/>
            </a:xfrm>
            <a:custGeom>
              <a:rect b="b" l="l" r="r" t="t"/>
              <a:pathLst>
                <a:path extrusionOk="0" h="290" w="289">
                  <a:moveTo>
                    <a:pt x="138" y="0"/>
                  </a:moveTo>
                  <a:cubicBezTo>
                    <a:pt x="60" y="7"/>
                    <a:pt x="1" y="73"/>
                    <a:pt x="1" y="151"/>
                  </a:cubicBezTo>
                  <a:cubicBezTo>
                    <a:pt x="1" y="226"/>
                    <a:pt x="60" y="289"/>
                    <a:pt x="134" y="289"/>
                  </a:cubicBezTo>
                  <a:cubicBezTo>
                    <a:pt x="138" y="289"/>
                    <a:pt x="141" y="289"/>
                    <a:pt x="145" y="289"/>
                  </a:cubicBezTo>
                  <a:cubicBezTo>
                    <a:pt x="223" y="289"/>
                    <a:pt x="289" y="223"/>
                    <a:pt x="289" y="145"/>
                  </a:cubicBezTo>
                  <a:cubicBezTo>
                    <a:pt x="282" y="66"/>
                    <a:pt x="217" y="0"/>
                    <a:pt x="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 flipH="1">
              <a:off x="3509458" y="1755787"/>
              <a:ext cx="592126" cy="333615"/>
            </a:xfrm>
            <a:custGeom>
              <a:rect b="b" l="l" r="r" t="t"/>
              <a:pathLst>
                <a:path extrusionOk="0" h="7787" w="13821">
                  <a:moveTo>
                    <a:pt x="9954" y="0"/>
                  </a:moveTo>
                  <a:cubicBezTo>
                    <a:pt x="9302" y="0"/>
                    <a:pt x="8643" y="164"/>
                    <a:pt x="8067" y="478"/>
                  </a:cubicBezTo>
                  <a:cubicBezTo>
                    <a:pt x="6702" y="1220"/>
                    <a:pt x="4783" y="1295"/>
                    <a:pt x="4063" y="1295"/>
                  </a:cubicBezTo>
                  <a:cubicBezTo>
                    <a:pt x="3880" y="1295"/>
                    <a:pt x="3775" y="1290"/>
                    <a:pt x="3775" y="1290"/>
                  </a:cubicBezTo>
                  <a:cubicBezTo>
                    <a:pt x="3775" y="1290"/>
                    <a:pt x="2929" y="1238"/>
                    <a:pt x="1573" y="1035"/>
                  </a:cubicBezTo>
                  <a:cubicBezTo>
                    <a:pt x="1518" y="1027"/>
                    <a:pt x="1468" y="1023"/>
                    <a:pt x="1422" y="1023"/>
                  </a:cubicBezTo>
                  <a:cubicBezTo>
                    <a:pt x="660" y="1023"/>
                    <a:pt x="1009" y="2037"/>
                    <a:pt x="1009" y="2037"/>
                  </a:cubicBezTo>
                  <a:cubicBezTo>
                    <a:pt x="1009" y="2037"/>
                    <a:pt x="0" y="2063"/>
                    <a:pt x="118" y="2948"/>
                  </a:cubicBezTo>
                  <a:cubicBezTo>
                    <a:pt x="230" y="3833"/>
                    <a:pt x="1095" y="4586"/>
                    <a:pt x="1095" y="4586"/>
                  </a:cubicBezTo>
                  <a:cubicBezTo>
                    <a:pt x="1095" y="4586"/>
                    <a:pt x="629" y="4829"/>
                    <a:pt x="859" y="5484"/>
                  </a:cubicBezTo>
                  <a:cubicBezTo>
                    <a:pt x="1079" y="6107"/>
                    <a:pt x="2096" y="7786"/>
                    <a:pt x="6937" y="7786"/>
                  </a:cubicBezTo>
                  <a:cubicBezTo>
                    <a:pt x="7139" y="7786"/>
                    <a:pt x="7347" y="7783"/>
                    <a:pt x="7562" y="7777"/>
                  </a:cubicBezTo>
                  <a:cubicBezTo>
                    <a:pt x="13086" y="7614"/>
                    <a:pt x="13820" y="4108"/>
                    <a:pt x="13021" y="2017"/>
                  </a:cubicBezTo>
                  <a:cubicBezTo>
                    <a:pt x="12491" y="636"/>
                    <a:pt x="11237" y="0"/>
                    <a:pt x="9954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 flipH="1">
              <a:off x="3508945" y="1698337"/>
              <a:ext cx="592126" cy="333615"/>
            </a:xfrm>
            <a:custGeom>
              <a:rect b="b" l="l" r="r" t="t"/>
              <a:pathLst>
                <a:path extrusionOk="0" h="7787" w="13821">
                  <a:moveTo>
                    <a:pt x="9954" y="0"/>
                  </a:moveTo>
                  <a:cubicBezTo>
                    <a:pt x="9302" y="0"/>
                    <a:pt x="8643" y="164"/>
                    <a:pt x="8067" y="478"/>
                  </a:cubicBezTo>
                  <a:cubicBezTo>
                    <a:pt x="6702" y="1220"/>
                    <a:pt x="4783" y="1295"/>
                    <a:pt x="4063" y="1295"/>
                  </a:cubicBezTo>
                  <a:cubicBezTo>
                    <a:pt x="3880" y="1295"/>
                    <a:pt x="3775" y="1290"/>
                    <a:pt x="3775" y="1290"/>
                  </a:cubicBezTo>
                  <a:cubicBezTo>
                    <a:pt x="3775" y="1290"/>
                    <a:pt x="2929" y="1238"/>
                    <a:pt x="1573" y="1035"/>
                  </a:cubicBezTo>
                  <a:cubicBezTo>
                    <a:pt x="1518" y="1027"/>
                    <a:pt x="1468" y="1023"/>
                    <a:pt x="1422" y="1023"/>
                  </a:cubicBezTo>
                  <a:cubicBezTo>
                    <a:pt x="660" y="1023"/>
                    <a:pt x="1009" y="2037"/>
                    <a:pt x="1009" y="2037"/>
                  </a:cubicBezTo>
                  <a:cubicBezTo>
                    <a:pt x="1009" y="2037"/>
                    <a:pt x="0" y="2063"/>
                    <a:pt x="118" y="2948"/>
                  </a:cubicBezTo>
                  <a:cubicBezTo>
                    <a:pt x="230" y="3833"/>
                    <a:pt x="1095" y="4586"/>
                    <a:pt x="1095" y="4586"/>
                  </a:cubicBezTo>
                  <a:cubicBezTo>
                    <a:pt x="1095" y="4586"/>
                    <a:pt x="629" y="4829"/>
                    <a:pt x="859" y="5484"/>
                  </a:cubicBezTo>
                  <a:cubicBezTo>
                    <a:pt x="1079" y="6107"/>
                    <a:pt x="2096" y="7786"/>
                    <a:pt x="6937" y="7786"/>
                  </a:cubicBezTo>
                  <a:cubicBezTo>
                    <a:pt x="7139" y="7786"/>
                    <a:pt x="7347" y="7783"/>
                    <a:pt x="7562" y="7777"/>
                  </a:cubicBezTo>
                  <a:cubicBezTo>
                    <a:pt x="13086" y="7614"/>
                    <a:pt x="13820" y="4108"/>
                    <a:pt x="13021" y="2017"/>
                  </a:cubicBezTo>
                  <a:cubicBezTo>
                    <a:pt x="12491" y="636"/>
                    <a:pt x="11237" y="0"/>
                    <a:pt x="9954" y="0"/>
                  </a:cubicBez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 flipH="1">
              <a:off x="3283753" y="1325087"/>
              <a:ext cx="230535" cy="199003"/>
            </a:xfrm>
            <a:custGeom>
              <a:rect b="b" l="l" r="r" t="t"/>
              <a:pathLst>
                <a:path extrusionOk="0" h="4645" w="5381">
                  <a:moveTo>
                    <a:pt x="4927" y="1"/>
                  </a:moveTo>
                  <a:cubicBezTo>
                    <a:pt x="4805" y="1"/>
                    <a:pt x="4651" y="55"/>
                    <a:pt x="4463" y="174"/>
                  </a:cubicBezTo>
                  <a:cubicBezTo>
                    <a:pt x="3982" y="477"/>
                    <a:pt x="3391" y="732"/>
                    <a:pt x="2758" y="732"/>
                  </a:cubicBezTo>
                  <a:cubicBezTo>
                    <a:pt x="2228" y="732"/>
                    <a:pt x="1667" y="553"/>
                    <a:pt x="1115" y="76"/>
                  </a:cubicBezTo>
                  <a:cubicBezTo>
                    <a:pt x="1115" y="76"/>
                    <a:pt x="1108" y="75"/>
                    <a:pt x="1097" y="75"/>
                  </a:cubicBezTo>
                  <a:cubicBezTo>
                    <a:pt x="990" y="75"/>
                    <a:pt x="430" y="108"/>
                    <a:pt x="400" y="777"/>
                  </a:cubicBezTo>
                  <a:cubicBezTo>
                    <a:pt x="361" y="1511"/>
                    <a:pt x="617" y="1760"/>
                    <a:pt x="368" y="2395"/>
                  </a:cubicBezTo>
                  <a:cubicBezTo>
                    <a:pt x="112" y="3031"/>
                    <a:pt x="138" y="3280"/>
                    <a:pt x="407" y="3457"/>
                  </a:cubicBezTo>
                  <a:cubicBezTo>
                    <a:pt x="407" y="3457"/>
                    <a:pt x="1" y="4256"/>
                    <a:pt x="630" y="4440"/>
                  </a:cubicBezTo>
                  <a:cubicBezTo>
                    <a:pt x="719" y="4465"/>
                    <a:pt x="795" y="4475"/>
                    <a:pt x="863" y="4475"/>
                  </a:cubicBezTo>
                  <a:cubicBezTo>
                    <a:pt x="1225" y="4475"/>
                    <a:pt x="1373" y="4184"/>
                    <a:pt x="2047" y="4184"/>
                  </a:cubicBezTo>
                  <a:cubicBezTo>
                    <a:pt x="2158" y="4184"/>
                    <a:pt x="2283" y="4192"/>
                    <a:pt x="2425" y="4211"/>
                  </a:cubicBezTo>
                  <a:cubicBezTo>
                    <a:pt x="3363" y="4331"/>
                    <a:pt x="4063" y="4644"/>
                    <a:pt x="4375" y="4644"/>
                  </a:cubicBezTo>
                  <a:cubicBezTo>
                    <a:pt x="4454" y="4644"/>
                    <a:pt x="4508" y="4625"/>
                    <a:pt x="4535" y="4578"/>
                  </a:cubicBezTo>
                  <a:cubicBezTo>
                    <a:pt x="4673" y="4335"/>
                    <a:pt x="4221" y="3523"/>
                    <a:pt x="3533" y="3162"/>
                  </a:cubicBezTo>
                  <a:cubicBezTo>
                    <a:pt x="4155" y="2808"/>
                    <a:pt x="4660" y="2271"/>
                    <a:pt x="4968" y="1616"/>
                  </a:cubicBezTo>
                  <a:cubicBezTo>
                    <a:pt x="5381" y="743"/>
                    <a:pt x="5379" y="1"/>
                    <a:pt x="4927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 flipH="1">
              <a:off x="3283496" y="1325041"/>
              <a:ext cx="225994" cy="153590"/>
            </a:xfrm>
            <a:custGeom>
              <a:rect b="b" l="l" r="r" t="t"/>
              <a:pathLst>
                <a:path extrusionOk="0" h="3585" w="5275">
                  <a:moveTo>
                    <a:pt x="4814" y="1"/>
                  </a:moveTo>
                  <a:cubicBezTo>
                    <a:pt x="4692" y="1"/>
                    <a:pt x="4538" y="54"/>
                    <a:pt x="4351" y="172"/>
                  </a:cubicBezTo>
                  <a:cubicBezTo>
                    <a:pt x="3869" y="479"/>
                    <a:pt x="3280" y="735"/>
                    <a:pt x="2647" y="735"/>
                  </a:cubicBezTo>
                  <a:cubicBezTo>
                    <a:pt x="2119" y="735"/>
                    <a:pt x="1561" y="557"/>
                    <a:pt x="1009" y="80"/>
                  </a:cubicBezTo>
                  <a:cubicBezTo>
                    <a:pt x="1009" y="80"/>
                    <a:pt x="1003" y="79"/>
                    <a:pt x="991" y="79"/>
                  </a:cubicBezTo>
                  <a:cubicBezTo>
                    <a:pt x="883" y="79"/>
                    <a:pt x="318" y="112"/>
                    <a:pt x="288" y="781"/>
                  </a:cubicBezTo>
                  <a:cubicBezTo>
                    <a:pt x="256" y="1515"/>
                    <a:pt x="511" y="1764"/>
                    <a:pt x="256" y="2399"/>
                  </a:cubicBezTo>
                  <a:cubicBezTo>
                    <a:pt x="0" y="3035"/>
                    <a:pt x="26" y="3284"/>
                    <a:pt x="295" y="3461"/>
                  </a:cubicBezTo>
                  <a:cubicBezTo>
                    <a:pt x="295" y="3461"/>
                    <a:pt x="295" y="3461"/>
                    <a:pt x="295" y="3468"/>
                  </a:cubicBezTo>
                  <a:cubicBezTo>
                    <a:pt x="452" y="3531"/>
                    <a:pt x="705" y="3584"/>
                    <a:pt x="1119" y="3584"/>
                  </a:cubicBezTo>
                  <a:cubicBezTo>
                    <a:pt x="1309" y="3584"/>
                    <a:pt x="1532" y="3573"/>
                    <a:pt x="1796" y="3546"/>
                  </a:cubicBezTo>
                  <a:cubicBezTo>
                    <a:pt x="2634" y="3461"/>
                    <a:pt x="3165" y="3284"/>
                    <a:pt x="3467" y="3140"/>
                  </a:cubicBezTo>
                  <a:cubicBezTo>
                    <a:pt x="4076" y="2780"/>
                    <a:pt x="4554" y="2255"/>
                    <a:pt x="4856" y="1620"/>
                  </a:cubicBezTo>
                  <a:cubicBezTo>
                    <a:pt x="5275" y="741"/>
                    <a:pt x="5269" y="1"/>
                    <a:pt x="4814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50"/>
          <p:cNvSpPr txBox="1"/>
          <p:nvPr>
            <p:ph type="title"/>
          </p:nvPr>
        </p:nvSpPr>
        <p:spPr>
          <a:xfrm>
            <a:off x="1736500" y="2571752"/>
            <a:ext cx="5579700" cy="13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of Website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" name="Google Shape;1228;p51" title="Rubber Duckies FTW – Your one-stop shop for your personalized duck friend. - 1 December 202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3700" y="661263"/>
            <a:ext cx="639659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980" name="Google Shape;980;p32"/>
          <p:cNvSpPr txBox="1"/>
          <p:nvPr>
            <p:ph idx="1" type="body"/>
          </p:nvPr>
        </p:nvSpPr>
        <p:spPr>
          <a:xfrm>
            <a:off x="720000" y="1553200"/>
            <a:ext cx="7704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Our website creates a place for customers to come and get personalized rubber ducks to own. As programers many of us keep a rubber duck on our desk to read off our code to help us find where we need to tweak our creations.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Having a place to buy and create a customized rubber feathered desk companion allows you to have a little bit of your own personality sitting on your desk to liven up your day.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Our website acts as a medium to allow you to do just that. We have prebuilt ducks for sale. However we also have created a place where you can design your own duck.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1" name="Google Shape;981;p32"/>
          <p:cNvGrpSpPr/>
          <p:nvPr/>
        </p:nvGrpSpPr>
        <p:grpSpPr>
          <a:xfrm>
            <a:off x="6999372" y="3523442"/>
            <a:ext cx="1076418" cy="1255675"/>
            <a:chOff x="1619077" y="933542"/>
            <a:chExt cx="1076418" cy="1255675"/>
          </a:xfrm>
        </p:grpSpPr>
        <p:sp>
          <p:nvSpPr>
            <p:cNvPr id="982" name="Google Shape;982;p32"/>
            <p:cNvSpPr/>
            <p:nvPr/>
          </p:nvSpPr>
          <p:spPr>
            <a:xfrm>
              <a:off x="1619077" y="933542"/>
              <a:ext cx="1076418" cy="1255499"/>
            </a:xfrm>
            <a:custGeom>
              <a:rect b="b" l="l" r="r" t="t"/>
              <a:pathLst>
                <a:path extrusionOk="0" h="29305" w="25125">
                  <a:moveTo>
                    <a:pt x="9922" y="1684"/>
                  </a:moveTo>
                  <a:lnTo>
                    <a:pt x="9922" y="1684"/>
                  </a:lnTo>
                  <a:cubicBezTo>
                    <a:pt x="9959" y="1689"/>
                    <a:pt x="9996" y="1693"/>
                    <a:pt x="10030" y="1693"/>
                  </a:cubicBezTo>
                  <a:cubicBezTo>
                    <a:pt x="10045" y="1693"/>
                    <a:pt x="10059" y="1693"/>
                    <a:pt x="10072" y="1691"/>
                  </a:cubicBezTo>
                  <a:lnTo>
                    <a:pt x="10072" y="1691"/>
                  </a:lnTo>
                  <a:cubicBezTo>
                    <a:pt x="10066" y="1730"/>
                    <a:pt x="10059" y="1763"/>
                    <a:pt x="10053" y="1796"/>
                  </a:cubicBezTo>
                  <a:cubicBezTo>
                    <a:pt x="10013" y="1756"/>
                    <a:pt x="9974" y="1717"/>
                    <a:pt x="9922" y="1684"/>
                  </a:cubicBezTo>
                  <a:close/>
                  <a:moveTo>
                    <a:pt x="13882" y="1"/>
                  </a:moveTo>
                  <a:cubicBezTo>
                    <a:pt x="13838" y="1"/>
                    <a:pt x="13793" y="5"/>
                    <a:pt x="13748" y="13"/>
                  </a:cubicBezTo>
                  <a:cubicBezTo>
                    <a:pt x="13427" y="85"/>
                    <a:pt x="13100" y="511"/>
                    <a:pt x="13263" y="839"/>
                  </a:cubicBezTo>
                  <a:cubicBezTo>
                    <a:pt x="13342" y="976"/>
                    <a:pt x="13467" y="1081"/>
                    <a:pt x="13611" y="1127"/>
                  </a:cubicBezTo>
                  <a:lnTo>
                    <a:pt x="12569" y="2307"/>
                  </a:lnTo>
                  <a:cubicBezTo>
                    <a:pt x="12720" y="2470"/>
                    <a:pt x="12857" y="2654"/>
                    <a:pt x="12982" y="2837"/>
                  </a:cubicBezTo>
                  <a:cubicBezTo>
                    <a:pt x="13073" y="3041"/>
                    <a:pt x="13106" y="3270"/>
                    <a:pt x="13087" y="3493"/>
                  </a:cubicBezTo>
                  <a:cubicBezTo>
                    <a:pt x="13073" y="3617"/>
                    <a:pt x="13041" y="3735"/>
                    <a:pt x="12988" y="3847"/>
                  </a:cubicBezTo>
                  <a:cubicBezTo>
                    <a:pt x="12864" y="3919"/>
                    <a:pt x="12720" y="3964"/>
                    <a:pt x="12575" y="3971"/>
                  </a:cubicBezTo>
                  <a:cubicBezTo>
                    <a:pt x="12510" y="3971"/>
                    <a:pt x="12438" y="3964"/>
                    <a:pt x="12372" y="3951"/>
                  </a:cubicBezTo>
                  <a:lnTo>
                    <a:pt x="12372" y="3932"/>
                  </a:lnTo>
                  <a:cubicBezTo>
                    <a:pt x="12340" y="3925"/>
                    <a:pt x="12300" y="3912"/>
                    <a:pt x="12261" y="3892"/>
                  </a:cubicBezTo>
                  <a:cubicBezTo>
                    <a:pt x="12261" y="3899"/>
                    <a:pt x="12254" y="3906"/>
                    <a:pt x="12248" y="3912"/>
                  </a:cubicBezTo>
                  <a:lnTo>
                    <a:pt x="12228" y="3906"/>
                  </a:lnTo>
                  <a:cubicBezTo>
                    <a:pt x="11973" y="3801"/>
                    <a:pt x="11756" y="3611"/>
                    <a:pt x="11619" y="3368"/>
                  </a:cubicBezTo>
                  <a:cubicBezTo>
                    <a:pt x="11540" y="3217"/>
                    <a:pt x="11737" y="2654"/>
                    <a:pt x="11638" y="2575"/>
                  </a:cubicBezTo>
                  <a:cubicBezTo>
                    <a:pt x="11239" y="2261"/>
                    <a:pt x="10859" y="1920"/>
                    <a:pt x="10498" y="1560"/>
                  </a:cubicBezTo>
                  <a:cubicBezTo>
                    <a:pt x="10662" y="1442"/>
                    <a:pt x="10747" y="1245"/>
                    <a:pt x="10662" y="983"/>
                  </a:cubicBezTo>
                  <a:cubicBezTo>
                    <a:pt x="10560" y="699"/>
                    <a:pt x="10290" y="518"/>
                    <a:pt x="9997" y="518"/>
                  </a:cubicBezTo>
                  <a:cubicBezTo>
                    <a:pt x="9953" y="518"/>
                    <a:pt x="9908" y="522"/>
                    <a:pt x="9863" y="531"/>
                  </a:cubicBezTo>
                  <a:cubicBezTo>
                    <a:pt x="9535" y="603"/>
                    <a:pt x="9214" y="1022"/>
                    <a:pt x="9378" y="1356"/>
                  </a:cubicBezTo>
                  <a:cubicBezTo>
                    <a:pt x="9437" y="1474"/>
                    <a:pt x="9535" y="1566"/>
                    <a:pt x="9653" y="1619"/>
                  </a:cubicBezTo>
                  <a:cubicBezTo>
                    <a:pt x="9627" y="1619"/>
                    <a:pt x="9600" y="1619"/>
                    <a:pt x="9574" y="1625"/>
                  </a:cubicBezTo>
                  <a:cubicBezTo>
                    <a:pt x="9404" y="1671"/>
                    <a:pt x="9273" y="1796"/>
                    <a:pt x="9220" y="1959"/>
                  </a:cubicBezTo>
                  <a:cubicBezTo>
                    <a:pt x="9102" y="2156"/>
                    <a:pt x="9273" y="2385"/>
                    <a:pt x="9463" y="2470"/>
                  </a:cubicBezTo>
                  <a:cubicBezTo>
                    <a:pt x="9515" y="2490"/>
                    <a:pt x="9568" y="2503"/>
                    <a:pt x="9620" y="2510"/>
                  </a:cubicBezTo>
                  <a:cubicBezTo>
                    <a:pt x="9496" y="2837"/>
                    <a:pt x="9358" y="3165"/>
                    <a:pt x="9233" y="3486"/>
                  </a:cubicBezTo>
                  <a:cubicBezTo>
                    <a:pt x="9214" y="3539"/>
                    <a:pt x="9594" y="3702"/>
                    <a:pt x="9640" y="3755"/>
                  </a:cubicBezTo>
                  <a:cubicBezTo>
                    <a:pt x="9738" y="3860"/>
                    <a:pt x="9797" y="3997"/>
                    <a:pt x="9790" y="4141"/>
                  </a:cubicBezTo>
                  <a:cubicBezTo>
                    <a:pt x="9790" y="4161"/>
                    <a:pt x="9790" y="4174"/>
                    <a:pt x="9784" y="4187"/>
                  </a:cubicBezTo>
                  <a:lnTo>
                    <a:pt x="9718" y="4168"/>
                  </a:lnTo>
                  <a:lnTo>
                    <a:pt x="9679" y="4155"/>
                  </a:lnTo>
                  <a:cubicBezTo>
                    <a:pt x="9463" y="4069"/>
                    <a:pt x="9266" y="3945"/>
                    <a:pt x="9102" y="3788"/>
                  </a:cubicBezTo>
                  <a:cubicBezTo>
                    <a:pt x="8971" y="3539"/>
                    <a:pt x="8912" y="3263"/>
                    <a:pt x="8939" y="2988"/>
                  </a:cubicBezTo>
                  <a:cubicBezTo>
                    <a:pt x="8945" y="2916"/>
                    <a:pt x="8237" y="2549"/>
                    <a:pt x="8139" y="2477"/>
                  </a:cubicBezTo>
                  <a:cubicBezTo>
                    <a:pt x="8021" y="2398"/>
                    <a:pt x="7897" y="2300"/>
                    <a:pt x="7779" y="2208"/>
                  </a:cubicBezTo>
                  <a:cubicBezTo>
                    <a:pt x="7903" y="2071"/>
                    <a:pt x="7929" y="1874"/>
                    <a:pt x="7864" y="1704"/>
                  </a:cubicBezTo>
                  <a:cubicBezTo>
                    <a:pt x="7755" y="1416"/>
                    <a:pt x="7483" y="1234"/>
                    <a:pt x="7188" y="1234"/>
                  </a:cubicBezTo>
                  <a:cubicBezTo>
                    <a:pt x="7147" y="1234"/>
                    <a:pt x="7106" y="1238"/>
                    <a:pt x="7064" y="1245"/>
                  </a:cubicBezTo>
                  <a:cubicBezTo>
                    <a:pt x="6737" y="1317"/>
                    <a:pt x="6416" y="1743"/>
                    <a:pt x="6580" y="2077"/>
                  </a:cubicBezTo>
                  <a:cubicBezTo>
                    <a:pt x="6693" y="2303"/>
                    <a:pt x="6960" y="2414"/>
                    <a:pt x="7226" y="2414"/>
                  </a:cubicBezTo>
                  <a:cubicBezTo>
                    <a:pt x="7284" y="2414"/>
                    <a:pt x="7342" y="2409"/>
                    <a:pt x="7399" y="2398"/>
                  </a:cubicBezTo>
                  <a:cubicBezTo>
                    <a:pt x="7602" y="2811"/>
                    <a:pt x="7969" y="3322"/>
                    <a:pt x="8061" y="3486"/>
                  </a:cubicBezTo>
                  <a:cubicBezTo>
                    <a:pt x="8244" y="3807"/>
                    <a:pt x="8434" y="4122"/>
                    <a:pt x="8631" y="4430"/>
                  </a:cubicBezTo>
                  <a:cubicBezTo>
                    <a:pt x="8709" y="4554"/>
                    <a:pt x="8788" y="4672"/>
                    <a:pt x="8867" y="4797"/>
                  </a:cubicBezTo>
                  <a:lnTo>
                    <a:pt x="8873" y="4803"/>
                  </a:lnTo>
                  <a:cubicBezTo>
                    <a:pt x="8893" y="5400"/>
                    <a:pt x="8912" y="5996"/>
                    <a:pt x="8932" y="6592"/>
                  </a:cubicBezTo>
                  <a:lnTo>
                    <a:pt x="8906" y="6592"/>
                  </a:lnTo>
                  <a:cubicBezTo>
                    <a:pt x="8873" y="6605"/>
                    <a:pt x="8873" y="6651"/>
                    <a:pt x="8906" y="6664"/>
                  </a:cubicBezTo>
                  <a:lnTo>
                    <a:pt x="8939" y="6664"/>
                  </a:lnTo>
                  <a:cubicBezTo>
                    <a:pt x="8939" y="6828"/>
                    <a:pt x="8945" y="6992"/>
                    <a:pt x="8952" y="7156"/>
                  </a:cubicBezTo>
                  <a:lnTo>
                    <a:pt x="9142" y="7156"/>
                  </a:lnTo>
                  <a:lnTo>
                    <a:pt x="9469" y="7143"/>
                  </a:lnTo>
                  <a:lnTo>
                    <a:pt x="9469" y="7143"/>
                  </a:lnTo>
                  <a:cubicBezTo>
                    <a:pt x="9325" y="7365"/>
                    <a:pt x="9194" y="7601"/>
                    <a:pt x="9083" y="7844"/>
                  </a:cubicBezTo>
                  <a:cubicBezTo>
                    <a:pt x="7569" y="11120"/>
                    <a:pt x="9443" y="13623"/>
                    <a:pt x="9738" y="13977"/>
                  </a:cubicBezTo>
                  <a:cubicBezTo>
                    <a:pt x="10570" y="15052"/>
                    <a:pt x="10741" y="15930"/>
                    <a:pt x="10138" y="16697"/>
                  </a:cubicBezTo>
                  <a:cubicBezTo>
                    <a:pt x="9557" y="17433"/>
                    <a:pt x="8604" y="17744"/>
                    <a:pt x="7472" y="17744"/>
                  </a:cubicBezTo>
                  <a:cubicBezTo>
                    <a:pt x="6740" y="17744"/>
                    <a:pt x="5934" y="17614"/>
                    <a:pt x="5105" y="17385"/>
                  </a:cubicBezTo>
                  <a:cubicBezTo>
                    <a:pt x="3002" y="16808"/>
                    <a:pt x="2661" y="16349"/>
                    <a:pt x="2183" y="15897"/>
                  </a:cubicBezTo>
                  <a:cubicBezTo>
                    <a:pt x="1947" y="15673"/>
                    <a:pt x="1729" y="15555"/>
                    <a:pt x="1530" y="15555"/>
                  </a:cubicBezTo>
                  <a:cubicBezTo>
                    <a:pt x="857" y="15555"/>
                    <a:pt x="405" y="16908"/>
                    <a:pt x="223" y="20065"/>
                  </a:cubicBezTo>
                  <a:cubicBezTo>
                    <a:pt x="1" y="24088"/>
                    <a:pt x="1049" y="26585"/>
                    <a:pt x="4378" y="28131"/>
                  </a:cubicBezTo>
                  <a:cubicBezTo>
                    <a:pt x="6242" y="28997"/>
                    <a:pt x="9285" y="29305"/>
                    <a:pt x="12383" y="29305"/>
                  </a:cubicBezTo>
                  <a:cubicBezTo>
                    <a:pt x="14816" y="29305"/>
                    <a:pt x="17283" y="29115"/>
                    <a:pt x="19240" y="28859"/>
                  </a:cubicBezTo>
                  <a:cubicBezTo>
                    <a:pt x="24049" y="28230"/>
                    <a:pt x="25124" y="25235"/>
                    <a:pt x="24672" y="22516"/>
                  </a:cubicBezTo>
                  <a:cubicBezTo>
                    <a:pt x="24325" y="20432"/>
                    <a:pt x="22057" y="18623"/>
                    <a:pt x="20046" y="17699"/>
                  </a:cubicBezTo>
                  <a:cubicBezTo>
                    <a:pt x="18820" y="17142"/>
                    <a:pt x="18329" y="16539"/>
                    <a:pt x="18231" y="15917"/>
                  </a:cubicBezTo>
                  <a:cubicBezTo>
                    <a:pt x="18152" y="15432"/>
                    <a:pt x="18381" y="14986"/>
                    <a:pt x="18519" y="14770"/>
                  </a:cubicBezTo>
                  <a:cubicBezTo>
                    <a:pt x="18814" y="14410"/>
                    <a:pt x="19069" y="14030"/>
                    <a:pt x="19279" y="13617"/>
                  </a:cubicBezTo>
                  <a:cubicBezTo>
                    <a:pt x="19296" y="13618"/>
                    <a:pt x="19313" y="13619"/>
                    <a:pt x="19329" y="13619"/>
                  </a:cubicBezTo>
                  <a:cubicBezTo>
                    <a:pt x="19686" y="13619"/>
                    <a:pt x="19836" y="13334"/>
                    <a:pt x="20503" y="13334"/>
                  </a:cubicBezTo>
                  <a:cubicBezTo>
                    <a:pt x="20616" y="13334"/>
                    <a:pt x="20744" y="13342"/>
                    <a:pt x="20891" y="13361"/>
                  </a:cubicBezTo>
                  <a:cubicBezTo>
                    <a:pt x="21821" y="13481"/>
                    <a:pt x="22522" y="13789"/>
                    <a:pt x="22838" y="13789"/>
                  </a:cubicBezTo>
                  <a:cubicBezTo>
                    <a:pt x="22918" y="13789"/>
                    <a:pt x="22973" y="13769"/>
                    <a:pt x="23001" y="13722"/>
                  </a:cubicBezTo>
                  <a:cubicBezTo>
                    <a:pt x="23139" y="13486"/>
                    <a:pt x="22686" y="12667"/>
                    <a:pt x="21992" y="12306"/>
                  </a:cubicBezTo>
                  <a:cubicBezTo>
                    <a:pt x="21992" y="12306"/>
                    <a:pt x="22031" y="12293"/>
                    <a:pt x="22084" y="12254"/>
                  </a:cubicBezTo>
                  <a:lnTo>
                    <a:pt x="22136" y="12228"/>
                  </a:lnTo>
                  <a:lnTo>
                    <a:pt x="22143" y="12228"/>
                  </a:lnTo>
                  <a:lnTo>
                    <a:pt x="22195" y="12188"/>
                  </a:lnTo>
                  <a:lnTo>
                    <a:pt x="22208" y="12182"/>
                  </a:lnTo>
                  <a:lnTo>
                    <a:pt x="22274" y="12136"/>
                  </a:lnTo>
                  <a:lnTo>
                    <a:pt x="22287" y="12129"/>
                  </a:lnTo>
                  <a:lnTo>
                    <a:pt x="22359" y="12077"/>
                  </a:lnTo>
                  <a:lnTo>
                    <a:pt x="22365" y="12070"/>
                  </a:lnTo>
                  <a:lnTo>
                    <a:pt x="22437" y="12018"/>
                  </a:lnTo>
                  <a:lnTo>
                    <a:pt x="22451" y="12005"/>
                  </a:lnTo>
                  <a:cubicBezTo>
                    <a:pt x="22477" y="11985"/>
                    <a:pt x="22503" y="11959"/>
                    <a:pt x="22529" y="11939"/>
                  </a:cubicBezTo>
                  <a:lnTo>
                    <a:pt x="22549" y="11920"/>
                  </a:lnTo>
                  <a:cubicBezTo>
                    <a:pt x="22575" y="11900"/>
                    <a:pt x="22601" y="11874"/>
                    <a:pt x="22634" y="11848"/>
                  </a:cubicBezTo>
                  <a:lnTo>
                    <a:pt x="22647" y="11834"/>
                  </a:lnTo>
                  <a:lnTo>
                    <a:pt x="22732" y="11749"/>
                  </a:lnTo>
                  <a:lnTo>
                    <a:pt x="22745" y="11736"/>
                  </a:lnTo>
                  <a:lnTo>
                    <a:pt x="22831" y="11644"/>
                  </a:lnTo>
                  <a:lnTo>
                    <a:pt x="22850" y="11625"/>
                  </a:lnTo>
                  <a:cubicBezTo>
                    <a:pt x="22877" y="11592"/>
                    <a:pt x="22909" y="11559"/>
                    <a:pt x="22935" y="11526"/>
                  </a:cubicBezTo>
                  <a:lnTo>
                    <a:pt x="22955" y="11500"/>
                  </a:lnTo>
                  <a:cubicBezTo>
                    <a:pt x="22988" y="11467"/>
                    <a:pt x="23014" y="11428"/>
                    <a:pt x="23047" y="11389"/>
                  </a:cubicBezTo>
                  <a:lnTo>
                    <a:pt x="23053" y="11376"/>
                  </a:lnTo>
                  <a:cubicBezTo>
                    <a:pt x="23086" y="11336"/>
                    <a:pt x="23112" y="11297"/>
                    <a:pt x="23139" y="11258"/>
                  </a:cubicBezTo>
                  <a:cubicBezTo>
                    <a:pt x="23139" y="11251"/>
                    <a:pt x="23145" y="11245"/>
                    <a:pt x="23152" y="11238"/>
                  </a:cubicBezTo>
                  <a:cubicBezTo>
                    <a:pt x="23178" y="11199"/>
                    <a:pt x="23211" y="11159"/>
                    <a:pt x="23230" y="11107"/>
                  </a:cubicBezTo>
                  <a:lnTo>
                    <a:pt x="23250" y="11081"/>
                  </a:lnTo>
                  <a:cubicBezTo>
                    <a:pt x="23276" y="11035"/>
                    <a:pt x="23302" y="10989"/>
                    <a:pt x="23329" y="10943"/>
                  </a:cubicBezTo>
                  <a:cubicBezTo>
                    <a:pt x="23329" y="10937"/>
                    <a:pt x="23342" y="10924"/>
                    <a:pt x="23342" y="10917"/>
                  </a:cubicBezTo>
                  <a:cubicBezTo>
                    <a:pt x="23375" y="10865"/>
                    <a:pt x="23401" y="10812"/>
                    <a:pt x="23427" y="10760"/>
                  </a:cubicBezTo>
                  <a:cubicBezTo>
                    <a:pt x="23845" y="9887"/>
                    <a:pt x="23840" y="9145"/>
                    <a:pt x="23387" y="9145"/>
                  </a:cubicBezTo>
                  <a:cubicBezTo>
                    <a:pt x="23265" y="9145"/>
                    <a:pt x="23110" y="9199"/>
                    <a:pt x="22922" y="9318"/>
                  </a:cubicBezTo>
                  <a:cubicBezTo>
                    <a:pt x="22441" y="9621"/>
                    <a:pt x="21852" y="9876"/>
                    <a:pt x="21221" y="9876"/>
                  </a:cubicBezTo>
                  <a:cubicBezTo>
                    <a:pt x="20692" y="9876"/>
                    <a:pt x="20133" y="9698"/>
                    <a:pt x="19580" y="9220"/>
                  </a:cubicBezTo>
                  <a:cubicBezTo>
                    <a:pt x="19397" y="8361"/>
                    <a:pt x="18971" y="7582"/>
                    <a:pt x="18355" y="6959"/>
                  </a:cubicBezTo>
                  <a:lnTo>
                    <a:pt x="18624" y="6953"/>
                  </a:lnTo>
                  <a:cubicBezTo>
                    <a:pt x="18624" y="6769"/>
                    <a:pt x="18683" y="5740"/>
                    <a:pt x="18689" y="5033"/>
                  </a:cubicBezTo>
                  <a:cubicBezTo>
                    <a:pt x="18722" y="4980"/>
                    <a:pt x="18755" y="4928"/>
                    <a:pt x="18788" y="4875"/>
                  </a:cubicBezTo>
                  <a:cubicBezTo>
                    <a:pt x="18912" y="4692"/>
                    <a:pt x="19030" y="4508"/>
                    <a:pt x="19148" y="4318"/>
                  </a:cubicBezTo>
                  <a:cubicBezTo>
                    <a:pt x="19318" y="4043"/>
                    <a:pt x="19489" y="3768"/>
                    <a:pt x="19646" y="3486"/>
                  </a:cubicBezTo>
                  <a:cubicBezTo>
                    <a:pt x="19744" y="3316"/>
                    <a:pt x="20151" y="2746"/>
                    <a:pt x="20347" y="2326"/>
                  </a:cubicBezTo>
                  <a:cubicBezTo>
                    <a:pt x="20352" y="2326"/>
                    <a:pt x="20358" y="2326"/>
                    <a:pt x="20363" y="2326"/>
                  </a:cubicBezTo>
                  <a:cubicBezTo>
                    <a:pt x="20763" y="2326"/>
                    <a:pt x="21145" y="2078"/>
                    <a:pt x="20989" y="1612"/>
                  </a:cubicBezTo>
                  <a:cubicBezTo>
                    <a:pt x="20887" y="1328"/>
                    <a:pt x="20622" y="1147"/>
                    <a:pt x="20331" y="1147"/>
                  </a:cubicBezTo>
                  <a:cubicBezTo>
                    <a:pt x="20286" y="1147"/>
                    <a:pt x="20241" y="1151"/>
                    <a:pt x="20196" y="1160"/>
                  </a:cubicBezTo>
                  <a:cubicBezTo>
                    <a:pt x="19869" y="1232"/>
                    <a:pt x="19548" y="1651"/>
                    <a:pt x="19711" y="1986"/>
                  </a:cubicBezTo>
                  <a:cubicBezTo>
                    <a:pt x="19757" y="2077"/>
                    <a:pt x="19836" y="2156"/>
                    <a:pt x="19921" y="2215"/>
                  </a:cubicBezTo>
                  <a:cubicBezTo>
                    <a:pt x="19803" y="2307"/>
                    <a:pt x="19685" y="2398"/>
                    <a:pt x="19567" y="2484"/>
                  </a:cubicBezTo>
                  <a:cubicBezTo>
                    <a:pt x="19469" y="2549"/>
                    <a:pt x="18761" y="2923"/>
                    <a:pt x="18768" y="2995"/>
                  </a:cubicBezTo>
                  <a:cubicBezTo>
                    <a:pt x="18794" y="3270"/>
                    <a:pt x="18735" y="3545"/>
                    <a:pt x="18604" y="3788"/>
                  </a:cubicBezTo>
                  <a:cubicBezTo>
                    <a:pt x="18434" y="3958"/>
                    <a:pt x="18224" y="4089"/>
                    <a:pt x="17988" y="4168"/>
                  </a:cubicBezTo>
                  <a:cubicBezTo>
                    <a:pt x="17949" y="4187"/>
                    <a:pt x="17903" y="4200"/>
                    <a:pt x="17857" y="4213"/>
                  </a:cubicBezTo>
                  <a:cubicBezTo>
                    <a:pt x="17811" y="4220"/>
                    <a:pt x="17772" y="4227"/>
                    <a:pt x="17726" y="4233"/>
                  </a:cubicBezTo>
                  <a:cubicBezTo>
                    <a:pt x="17726" y="4227"/>
                    <a:pt x="17719" y="4213"/>
                    <a:pt x="17719" y="4200"/>
                  </a:cubicBezTo>
                  <a:cubicBezTo>
                    <a:pt x="17700" y="4037"/>
                    <a:pt x="17752" y="3873"/>
                    <a:pt x="17864" y="3755"/>
                  </a:cubicBezTo>
                  <a:cubicBezTo>
                    <a:pt x="17916" y="3702"/>
                    <a:pt x="18296" y="3539"/>
                    <a:pt x="18276" y="3493"/>
                  </a:cubicBezTo>
                  <a:lnTo>
                    <a:pt x="17883" y="2510"/>
                  </a:lnTo>
                  <a:cubicBezTo>
                    <a:pt x="18034" y="2490"/>
                    <a:pt x="18165" y="2411"/>
                    <a:pt x="18250" y="2280"/>
                  </a:cubicBezTo>
                  <a:cubicBezTo>
                    <a:pt x="18316" y="2182"/>
                    <a:pt x="18329" y="2058"/>
                    <a:pt x="18283" y="1946"/>
                  </a:cubicBezTo>
                  <a:cubicBezTo>
                    <a:pt x="18213" y="1743"/>
                    <a:pt x="18015" y="1612"/>
                    <a:pt x="17802" y="1612"/>
                  </a:cubicBezTo>
                  <a:cubicBezTo>
                    <a:pt x="17775" y="1612"/>
                    <a:pt x="17747" y="1614"/>
                    <a:pt x="17719" y="1619"/>
                  </a:cubicBezTo>
                  <a:cubicBezTo>
                    <a:pt x="17687" y="1632"/>
                    <a:pt x="17654" y="1645"/>
                    <a:pt x="17621" y="1658"/>
                  </a:cubicBezTo>
                  <a:cubicBezTo>
                    <a:pt x="17615" y="1599"/>
                    <a:pt x="17601" y="1540"/>
                    <a:pt x="17588" y="1481"/>
                  </a:cubicBezTo>
                  <a:cubicBezTo>
                    <a:pt x="17962" y="1461"/>
                    <a:pt x="18309" y="1219"/>
                    <a:pt x="18158" y="773"/>
                  </a:cubicBezTo>
                  <a:cubicBezTo>
                    <a:pt x="18056" y="489"/>
                    <a:pt x="17791" y="308"/>
                    <a:pt x="17500" y="308"/>
                  </a:cubicBezTo>
                  <a:cubicBezTo>
                    <a:pt x="17456" y="308"/>
                    <a:pt x="17411" y="312"/>
                    <a:pt x="17366" y="321"/>
                  </a:cubicBezTo>
                  <a:cubicBezTo>
                    <a:pt x="17038" y="393"/>
                    <a:pt x="16717" y="813"/>
                    <a:pt x="16881" y="1147"/>
                  </a:cubicBezTo>
                  <a:cubicBezTo>
                    <a:pt x="16966" y="1311"/>
                    <a:pt x="17123" y="1422"/>
                    <a:pt x="17307" y="1461"/>
                  </a:cubicBezTo>
                  <a:cubicBezTo>
                    <a:pt x="16913" y="1854"/>
                    <a:pt x="16501" y="2228"/>
                    <a:pt x="16068" y="2575"/>
                  </a:cubicBezTo>
                  <a:cubicBezTo>
                    <a:pt x="15970" y="2647"/>
                    <a:pt x="16160" y="3217"/>
                    <a:pt x="16088" y="3368"/>
                  </a:cubicBezTo>
                  <a:cubicBezTo>
                    <a:pt x="15924" y="3650"/>
                    <a:pt x="15655" y="3860"/>
                    <a:pt x="15341" y="3951"/>
                  </a:cubicBezTo>
                  <a:lnTo>
                    <a:pt x="15301" y="3958"/>
                  </a:lnTo>
                  <a:cubicBezTo>
                    <a:pt x="15295" y="3951"/>
                    <a:pt x="15288" y="3951"/>
                    <a:pt x="15282" y="3945"/>
                  </a:cubicBezTo>
                  <a:cubicBezTo>
                    <a:pt x="15229" y="3958"/>
                    <a:pt x="15177" y="3964"/>
                    <a:pt x="15124" y="3964"/>
                  </a:cubicBezTo>
                  <a:lnTo>
                    <a:pt x="15124" y="3971"/>
                  </a:lnTo>
                  <a:cubicBezTo>
                    <a:pt x="14954" y="3964"/>
                    <a:pt x="14790" y="3912"/>
                    <a:pt x="14659" y="3807"/>
                  </a:cubicBezTo>
                  <a:cubicBezTo>
                    <a:pt x="14587" y="3309"/>
                    <a:pt x="14771" y="2811"/>
                    <a:pt x="15151" y="2477"/>
                  </a:cubicBezTo>
                  <a:cubicBezTo>
                    <a:pt x="14810" y="2045"/>
                    <a:pt x="14509" y="1592"/>
                    <a:pt x="14240" y="1121"/>
                  </a:cubicBezTo>
                  <a:cubicBezTo>
                    <a:pt x="14489" y="1022"/>
                    <a:pt x="14659" y="806"/>
                    <a:pt x="14548" y="472"/>
                  </a:cubicBezTo>
                  <a:cubicBezTo>
                    <a:pt x="14445" y="187"/>
                    <a:pt x="14178" y="1"/>
                    <a:pt x="13882" y="1"/>
                  </a:cubicBez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2"/>
            <p:cNvSpPr/>
            <p:nvPr/>
          </p:nvSpPr>
          <p:spPr>
            <a:xfrm>
              <a:off x="1619222" y="1153928"/>
              <a:ext cx="1076118" cy="1035289"/>
            </a:xfrm>
            <a:custGeom>
              <a:rect b="b" l="l" r="r" t="t"/>
              <a:pathLst>
                <a:path extrusionOk="0" h="24165" w="25118">
                  <a:moveTo>
                    <a:pt x="13799" y="1"/>
                  </a:moveTo>
                  <a:cubicBezTo>
                    <a:pt x="11923" y="1"/>
                    <a:pt x="10071" y="561"/>
                    <a:pt x="9083" y="2706"/>
                  </a:cubicBezTo>
                  <a:cubicBezTo>
                    <a:pt x="7563" y="5983"/>
                    <a:pt x="9437" y="8486"/>
                    <a:pt x="9738" y="8840"/>
                  </a:cubicBezTo>
                  <a:cubicBezTo>
                    <a:pt x="10564" y="9914"/>
                    <a:pt x="10741" y="10792"/>
                    <a:pt x="10138" y="11559"/>
                  </a:cubicBezTo>
                  <a:cubicBezTo>
                    <a:pt x="9556" y="12292"/>
                    <a:pt x="8601" y="12602"/>
                    <a:pt x="7467" y="12602"/>
                  </a:cubicBezTo>
                  <a:cubicBezTo>
                    <a:pt x="6737" y="12602"/>
                    <a:pt x="5932" y="12473"/>
                    <a:pt x="5105" y="12247"/>
                  </a:cubicBezTo>
                  <a:cubicBezTo>
                    <a:pt x="3002" y="11664"/>
                    <a:pt x="2654" y="11212"/>
                    <a:pt x="2183" y="10760"/>
                  </a:cubicBezTo>
                  <a:cubicBezTo>
                    <a:pt x="1946" y="10535"/>
                    <a:pt x="1728" y="10417"/>
                    <a:pt x="1528" y="10417"/>
                  </a:cubicBezTo>
                  <a:cubicBezTo>
                    <a:pt x="854" y="10417"/>
                    <a:pt x="400" y="11767"/>
                    <a:pt x="223" y="14927"/>
                  </a:cubicBezTo>
                  <a:cubicBezTo>
                    <a:pt x="1" y="18951"/>
                    <a:pt x="1049" y="21447"/>
                    <a:pt x="4378" y="22994"/>
                  </a:cubicBezTo>
                  <a:cubicBezTo>
                    <a:pt x="6242" y="23858"/>
                    <a:pt x="9293" y="24165"/>
                    <a:pt x="12397" y="24165"/>
                  </a:cubicBezTo>
                  <a:cubicBezTo>
                    <a:pt x="14826" y="24165"/>
                    <a:pt x="17287" y="23977"/>
                    <a:pt x="19240" y="23721"/>
                  </a:cubicBezTo>
                  <a:cubicBezTo>
                    <a:pt x="24043" y="23086"/>
                    <a:pt x="25118" y="20091"/>
                    <a:pt x="24672" y="17372"/>
                  </a:cubicBezTo>
                  <a:cubicBezTo>
                    <a:pt x="24325" y="15288"/>
                    <a:pt x="22057" y="13479"/>
                    <a:pt x="20039" y="12555"/>
                  </a:cubicBezTo>
                  <a:cubicBezTo>
                    <a:pt x="18820" y="11998"/>
                    <a:pt x="18329" y="11395"/>
                    <a:pt x="18231" y="10773"/>
                  </a:cubicBezTo>
                  <a:cubicBezTo>
                    <a:pt x="18152" y="10288"/>
                    <a:pt x="18375" y="9842"/>
                    <a:pt x="18519" y="9626"/>
                  </a:cubicBezTo>
                  <a:cubicBezTo>
                    <a:pt x="20137" y="7647"/>
                    <a:pt x="19928" y="5911"/>
                    <a:pt x="19600" y="4154"/>
                  </a:cubicBezTo>
                  <a:cubicBezTo>
                    <a:pt x="19384" y="3034"/>
                    <a:pt x="18748" y="2031"/>
                    <a:pt x="17824" y="1370"/>
                  </a:cubicBezTo>
                  <a:cubicBezTo>
                    <a:pt x="17824" y="1370"/>
                    <a:pt x="16809" y="131"/>
                    <a:pt x="14292" y="13"/>
                  </a:cubicBezTo>
                  <a:cubicBezTo>
                    <a:pt x="14128" y="5"/>
                    <a:pt x="13964" y="1"/>
                    <a:pt x="13799" y="1"/>
                  </a:cubicBezTo>
                  <a:close/>
                </a:path>
              </a:pathLst>
            </a:custGeom>
            <a:solidFill>
              <a:srgbClr val="F89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2"/>
            <p:cNvSpPr/>
            <p:nvPr/>
          </p:nvSpPr>
          <p:spPr>
            <a:xfrm>
              <a:off x="2337918" y="1173293"/>
              <a:ext cx="43" cy="43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ED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2"/>
            <p:cNvSpPr/>
            <p:nvPr/>
          </p:nvSpPr>
          <p:spPr>
            <a:xfrm>
              <a:off x="2410366" y="1325130"/>
              <a:ext cx="230578" cy="198918"/>
            </a:xfrm>
            <a:custGeom>
              <a:rect b="b" l="l" r="r" t="t"/>
              <a:pathLst>
                <a:path extrusionOk="0" h="4643" w="5382">
                  <a:moveTo>
                    <a:pt x="4925" y="1"/>
                  </a:moveTo>
                  <a:cubicBezTo>
                    <a:pt x="4804" y="1"/>
                    <a:pt x="4650" y="54"/>
                    <a:pt x="4463" y="172"/>
                  </a:cubicBezTo>
                  <a:cubicBezTo>
                    <a:pt x="3982" y="478"/>
                    <a:pt x="3394" y="734"/>
                    <a:pt x="2761" y="734"/>
                  </a:cubicBezTo>
                  <a:cubicBezTo>
                    <a:pt x="2231" y="734"/>
                    <a:pt x="1670" y="554"/>
                    <a:pt x="1114" y="73"/>
                  </a:cubicBezTo>
                  <a:cubicBezTo>
                    <a:pt x="1114" y="73"/>
                    <a:pt x="1110" y="73"/>
                    <a:pt x="1101" y="73"/>
                  </a:cubicBezTo>
                  <a:cubicBezTo>
                    <a:pt x="1007" y="73"/>
                    <a:pt x="430" y="101"/>
                    <a:pt x="400" y="774"/>
                  </a:cubicBezTo>
                  <a:cubicBezTo>
                    <a:pt x="361" y="1515"/>
                    <a:pt x="616" y="1757"/>
                    <a:pt x="367" y="2393"/>
                  </a:cubicBezTo>
                  <a:cubicBezTo>
                    <a:pt x="112" y="3029"/>
                    <a:pt x="138" y="3284"/>
                    <a:pt x="407" y="3455"/>
                  </a:cubicBezTo>
                  <a:cubicBezTo>
                    <a:pt x="407" y="3455"/>
                    <a:pt x="0" y="4254"/>
                    <a:pt x="630" y="4437"/>
                  </a:cubicBezTo>
                  <a:cubicBezTo>
                    <a:pt x="721" y="4464"/>
                    <a:pt x="799" y="4475"/>
                    <a:pt x="870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5"/>
                  </a:cubicBezTo>
                  <a:cubicBezTo>
                    <a:pt x="3355" y="4335"/>
                    <a:pt x="4056" y="4643"/>
                    <a:pt x="4372" y="4643"/>
                  </a:cubicBezTo>
                  <a:cubicBezTo>
                    <a:pt x="4452" y="4643"/>
                    <a:pt x="4507" y="4623"/>
                    <a:pt x="4535" y="4575"/>
                  </a:cubicBezTo>
                  <a:cubicBezTo>
                    <a:pt x="4673" y="4339"/>
                    <a:pt x="4221" y="3520"/>
                    <a:pt x="3526" y="3160"/>
                  </a:cubicBezTo>
                  <a:cubicBezTo>
                    <a:pt x="4155" y="2812"/>
                    <a:pt x="4660" y="2268"/>
                    <a:pt x="4968" y="1613"/>
                  </a:cubicBezTo>
                  <a:cubicBezTo>
                    <a:pt x="5381" y="740"/>
                    <a:pt x="5379" y="1"/>
                    <a:pt x="4925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2"/>
            <p:cNvSpPr/>
            <p:nvPr/>
          </p:nvSpPr>
          <p:spPr>
            <a:xfrm>
              <a:off x="2333720" y="1269219"/>
              <a:ext cx="71933" cy="96824"/>
            </a:xfrm>
            <a:custGeom>
              <a:rect b="b" l="l" r="r" t="t"/>
              <a:pathLst>
                <a:path extrusionOk="0" h="2260" w="1679">
                  <a:moveTo>
                    <a:pt x="636" y="1"/>
                  </a:moveTo>
                  <a:cubicBezTo>
                    <a:pt x="598" y="1"/>
                    <a:pt x="561" y="6"/>
                    <a:pt x="525" y="15"/>
                  </a:cubicBezTo>
                  <a:cubicBezTo>
                    <a:pt x="158" y="120"/>
                    <a:pt x="1" y="703"/>
                    <a:pt x="177" y="1319"/>
                  </a:cubicBezTo>
                  <a:cubicBezTo>
                    <a:pt x="330" y="1871"/>
                    <a:pt x="698" y="2260"/>
                    <a:pt x="1037" y="2260"/>
                  </a:cubicBezTo>
                  <a:cubicBezTo>
                    <a:pt x="1076" y="2260"/>
                    <a:pt x="1115" y="2254"/>
                    <a:pt x="1154" y="2243"/>
                  </a:cubicBezTo>
                  <a:cubicBezTo>
                    <a:pt x="1521" y="2138"/>
                    <a:pt x="1678" y="1555"/>
                    <a:pt x="1501" y="946"/>
                  </a:cubicBezTo>
                  <a:cubicBezTo>
                    <a:pt x="1348" y="391"/>
                    <a:pt x="976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2"/>
            <p:cNvSpPr/>
            <p:nvPr/>
          </p:nvSpPr>
          <p:spPr>
            <a:xfrm>
              <a:off x="2347472" y="1282329"/>
              <a:ext cx="48883" cy="70562"/>
            </a:xfrm>
            <a:custGeom>
              <a:rect b="b" l="l" r="r" t="t"/>
              <a:pathLst>
                <a:path extrusionOk="0" h="1647" w="1141">
                  <a:moveTo>
                    <a:pt x="414" y="0"/>
                  </a:moveTo>
                  <a:cubicBezTo>
                    <a:pt x="389" y="0"/>
                    <a:pt x="365" y="4"/>
                    <a:pt x="341" y="11"/>
                  </a:cubicBezTo>
                  <a:cubicBezTo>
                    <a:pt x="99" y="76"/>
                    <a:pt x="1" y="502"/>
                    <a:pt x="125" y="948"/>
                  </a:cubicBezTo>
                  <a:cubicBezTo>
                    <a:pt x="243" y="1356"/>
                    <a:pt x="500" y="1646"/>
                    <a:pt x="727" y="1646"/>
                  </a:cubicBezTo>
                  <a:cubicBezTo>
                    <a:pt x="752" y="1646"/>
                    <a:pt x="776" y="1643"/>
                    <a:pt x="800" y="1636"/>
                  </a:cubicBezTo>
                  <a:cubicBezTo>
                    <a:pt x="1049" y="1570"/>
                    <a:pt x="1141" y="1151"/>
                    <a:pt x="1016" y="699"/>
                  </a:cubicBezTo>
                  <a:cubicBezTo>
                    <a:pt x="898" y="291"/>
                    <a:pt x="641" y="0"/>
                    <a:pt x="414" y="0"/>
                  </a:cubicBezTo>
                  <a:close/>
                </a:path>
              </a:pathLst>
            </a:custGeom>
            <a:solidFill>
              <a:srgbClr val="0E2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2"/>
            <p:cNvSpPr/>
            <p:nvPr/>
          </p:nvSpPr>
          <p:spPr>
            <a:xfrm>
              <a:off x="2356469" y="1292312"/>
              <a:ext cx="12381" cy="12381"/>
            </a:xfrm>
            <a:custGeom>
              <a:rect b="b" l="l" r="r" t="t"/>
              <a:pathLst>
                <a:path extrusionOk="0" h="289" w="289">
                  <a:moveTo>
                    <a:pt x="138" y="1"/>
                  </a:moveTo>
                  <a:cubicBezTo>
                    <a:pt x="59" y="7"/>
                    <a:pt x="0" y="73"/>
                    <a:pt x="0" y="151"/>
                  </a:cubicBezTo>
                  <a:cubicBezTo>
                    <a:pt x="0" y="230"/>
                    <a:pt x="66" y="289"/>
                    <a:pt x="145" y="289"/>
                  </a:cubicBezTo>
                  <a:cubicBezTo>
                    <a:pt x="223" y="289"/>
                    <a:pt x="289" y="223"/>
                    <a:pt x="289" y="145"/>
                  </a:cubicBezTo>
                  <a:cubicBezTo>
                    <a:pt x="282" y="60"/>
                    <a:pt x="217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2"/>
            <p:cNvSpPr/>
            <p:nvPr/>
          </p:nvSpPr>
          <p:spPr>
            <a:xfrm>
              <a:off x="1823028" y="1755662"/>
              <a:ext cx="592126" cy="333572"/>
            </a:xfrm>
            <a:custGeom>
              <a:rect b="b" l="l" r="r" t="t"/>
              <a:pathLst>
                <a:path extrusionOk="0" h="7786" w="13821">
                  <a:moveTo>
                    <a:pt x="9956" y="1"/>
                  </a:moveTo>
                  <a:cubicBezTo>
                    <a:pt x="9303" y="1"/>
                    <a:pt x="8643" y="166"/>
                    <a:pt x="8067" y="483"/>
                  </a:cubicBezTo>
                  <a:cubicBezTo>
                    <a:pt x="6718" y="1217"/>
                    <a:pt x="4827" y="1294"/>
                    <a:pt x="4088" y="1294"/>
                  </a:cubicBezTo>
                  <a:cubicBezTo>
                    <a:pt x="3890" y="1294"/>
                    <a:pt x="3775" y="1289"/>
                    <a:pt x="3775" y="1289"/>
                  </a:cubicBezTo>
                  <a:cubicBezTo>
                    <a:pt x="3775" y="1289"/>
                    <a:pt x="2937" y="1243"/>
                    <a:pt x="1567" y="1040"/>
                  </a:cubicBezTo>
                  <a:cubicBezTo>
                    <a:pt x="1513" y="1032"/>
                    <a:pt x="1463" y="1028"/>
                    <a:pt x="1417" y="1028"/>
                  </a:cubicBezTo>
                  <a:cubicBezTo>
                    <a:pt x="661" y="1028"/>
                    <a:pt x="1010" y="2036"/>
                    <a:pt x="1010" y="2036"/>
                  </a:cubicBezTo>
                  <a:cubicBezTo>
                    <a:pt x="1010" y="2036"/>
                    <a:pt x="1" y="2062"/>
                    <a:pt x="119" y="2946"/>
                  </a:cubicBezTo>
                  <a:cubicBezTo>
                    <a:pt x="230" y="3838"/>
                    <a:pt x="1095" y="4585"/>
                    <a:pt x="1095" y="4585"/>
                  </a:cubicBezTo>
                  <a:cubicBezTo>
                    <a:pt x="1095" y="4585"/>
                    <a:pt x="630" y="4827"/>
                    <a:pt x="859" y="5482"/>
                  </a:cubicBezTo>
                  <a:cubicBezTo>
                    <a:pt x="1079" y="6110"/>
                    <a:pt x="2093" y="7786"/>
                    <a:pt x="6919" y="7786"/>
                  </a:cubicBezTo>
                  <a:cubicBezTo>
                    <a:pt x="7128" y="7786"/>
                    <a:pt x="7345" y="7782"/>
                    <a:pt x="7569" y="7776"/>
                  </a:cubicBezTo>
                  <a:cubicBezTo>
                    <a:pt x="13087" y="7619"/>
                    <a:pt x="13821" y="4106"/>
                    <a:pt x="13021" y="2023"/>
                  </a:cubicBezTo>
                  <a:cubicBezTo>
                    <a:pt x="12492" y="638"/>
                    <a:pt x="11238" y="1"/>
                    <a:pt x="9956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2"/>
            <p:cNvSpPr/>
            <p:nvPr/>
          </p:nvSpPr>
          <p:spPr>
            <a:xfrm>
              <a:off x="1894362" y="933542"/>
              <a:ext cx="631156" cy="306881"/>
            </a:xfrm>
            <a:custGeom>
              <a:rect b="b" l="l" r="r" t="t"/>
              <a:pathLst>
                <a:path extrusionOk="0" h="7163" w="14732">
                  <a:moveTo>
                    <a:pt x="7464" y="1"/>
                  </a:moveTo>
                  <a:cubicBezTo>
                    <a:pt x="7421" y="1"/>
                    <a:pt x="7377" y="5"/>
                    <a:pt x="7333" y="13"/>
                  </a:cubicBezTo>
                  <a:cubicBezTo>
                    <a:pt x="7005" y="85"/>
                    <a:pt x="6684" y="511"/>
                    <a:pt x="6848" y="839"/>
                  </a:cubicBezTo>
                  <a:cubicBezTo>
                    <a:pt x="6920" y="976"/>
                    <a:pt x="7045" y="1081"/>
                    <a:pt x="7195" y="1127"/>
                  </a:cubicBezTo>
                  <a:lnTo>
                    <a:pt x="6147" y="2307"/>
                  </a:lnTo>
                  <a:cubicBezTo>
                    <a:pt x="6298" y="2470"/>
                    <a:pt x="6435" y="2654"/>
                    <a:pt x="6560" y="2837"/>
                  </a:cubicBezTo>
                  <a:cubicBezTo>
                    <a:pt x="6651" y="3041"/>
                    <a:pt x="6684" y="3270"/>
                    <a:pt x="6665" y="3493"/>
                  </a:cubicBezTo>
                  <a:cubicBezTo>
                    <a:pt x="6651" y="3617"/>
                    <a:pt x="6619" y="3735"/>
                    <a:pt x="6566" y="3847"/>
                  </a:cubicBezTo>
                  <a:cubicBezTo>
                    <a:pt x="6442" y="3919"/>
                    <a:pt x="6298" y="3964"/>
                    <a:pt x="6153" y="3971"/>
                  </a:cubicBezTo>
                  <a:cubicBezTo>
                    <a:pt x="6075" y="3971"/>
                    <a:pt x="5996" y="3964"/>
                    <a:pt x="5924" y="3945"/>
                  </a:cubicBezTo>
                  <a:cubicBezTo>
                    <a:pt x="5885" y="3932"/>
                    <a:pt x="5845" y="3919"/>
                    <a:pt x="5806" y="3906"/>
                  </a:cubicBezTo>
                  <a:cubicBezTo>
                    <a:pt x="5551" y="3801"/>
                    <a:pt x="5341" y="3611"/>
                    <a:pt x="5203" y="3368"/>
                  </a:cubicBezTo>
                  <a:cubicBezTo>
                    <a:pt x="5118" y="3217"/>
                    <a:pt x="5315" y="2654"/>
                    <a:pt x="5216" y="2575"/>
                  </a:cubicBezTo>
                  <a:cubicBezTo>
                    <a:pt x="4817" y="2261"/>
                    <a:pt x="4437" y="1920"/>
                    <a:pt x="4076" y="1560"/>
                  </a:cubicBezTo>
                  <a:cubicBezTo>
                    <a:pt x="4240" y="1442"/>
                    <a:pt x="4325" y="1245"/>
                    <a:pt x="4240" y="983"/>
                  </a:cubicBezTo>
                  <a:cubicBezTo>
                    <a:pt x="4138" y="699"/>
                    <a:pt x="3868" y="518"/>
                    <a:pt x="3575" y="518"/>
                  </a:cubicBezTo>
                  <a:cubicBezTo>
                    <a:pt x="3531" y="518"/>
                    <a:pt x="3486" y="522"/>
                    <a:pt x="3441" y="531"/>
                  </a:cubicBezTo>
                  <a:cubicBezTo>
                    <a:pt x="3120" y="603"/>
                    <a:pt x="2792" y="1022"/>
                    <a:pt x="2956" y="1356"/>
                  </a:cubicBezTo>
                  <a:cubicBezTo>
                    <a:pt x="3073" y="1592"/>
                    <a:pt x="3343" y="1698"/>
                    <a:pt x="3610" y="1698"/>
                  </a:cubicBezTo>
                  <a:cubicBezTo>
                    <a:pt x="3626" y="1698"/>
                    <a:pt x="3641" y="1698"/>
                    <a:pt x="3657" y="1697"/>
                  </a:cubicBezTo>
                  <a:lnTo>
                    <a:pt x="3657" y="1697"/>
                  </a:lnTo>
                  <a:cubicBezTo>
                    <a:pt x="3604" y="1966"/>
                    <a:pt x="3545" y="2241"/>
                    <a:pt x="3493" y="2523"/>
                  </a:cubicBezTo>
                  <a:cubicBezTo>
                    <a:pt x="3467" y="2628"/>
                    <a:pt x="3447" y="2739"/>
                    <a:pt x="3427" y="2851"/>
                  </a:cubicBezTo>
                  <a:cubicBezTo>
                    <a:pt x="3414" y="2909"/>
                    <a:pt x="3847" y="3165"/>
                    <a:pt x="3912" y="3244"/>
                  </a:cubicBezTo>
                  <a:cubicBezTo>
                    <a:pt x="4096" y="3460"/>
                    <a:pt x="4292" y="3978"/>
                    <a:pt x="3978" y="4168"/>
                  </a:cubicBezTo>
                  <a:cubicBezTo>
                    <a:pt x="3897" y="4217"/>
                    <a:pt x="3797" y="4237"/>
                    <a:pt x="3692" y="4237"/>
                  </a:cubicBezTo>
                  <a:cubicBezTo>
                    <a:pt x="3560" y="4237"/>
                    <a:pt x="3420" y="4205"/>
                    <a:pt x="3303" y="4161"/>
                  </a:cubicBezTo>
                  <a:lnTo>
                    <a:pt x="3264" y="4148"/>
                  </a:lnTo>
                  <a:cubicBezTo>
                    <a:pt x="3047" y="4069"/>
                    <a:pt x="2851" y="3945"/>
                    <a:pt x="2687" y="3781"/>
                  </a:cubicBezTo>
                  <a:cubicBezTo>
                    <a:pt x="2563" y="3539"/>
                    <a:pt x="2504" y="3263"/>
                    <a:pt x="2523" y="2988"/>
                  </a:cubicBezTo>
                  <a:cubicBezTo>
                    <a:pt x="2536" y="2916"/>
                    <a:pt x="1829" y="2543"/>
                    <a:pt x="1730" y="2477"/>
                  </a:cubicBezTo>
                  <a:cubicBezTo>
                    <a:pt x="1606" y="2392"/>
                    <a:pt x="1481" y="2294"/>
                    <a:pt x="1370" y="2202"/>
                  </a:cubicBezTo>
                  <a:cubicBezTo>
                    <a:pt x="1488" y="2064"/>
                    <a:pt x="1521" y="1868"/>
                    <a:pt x="1449" y="1704"/>
                  </a:cubicBezTo>
                  <a:cubicBezTo>
                    <a:pt x="1346" y="1418"/>
                    <a:pt x="1079" y="1233"/>
                    <a:pt x="783" y="1233"/>
                  </a:cubicBezTo>
                  <a:cubicBezTo>
                    <a:pt x="739" y="1233"/>
                    <a:pt x="694" y="1237"/>
                    <a:pt x="649" y="1245"/>
                  </a:cubicBezTo>
                  <a:cubicBezTo>
                    <a:pt x="321" y="1317"/>
                    <a:pt x="0" y="1743"/>
                    <a:pt x="164" y="2071"/>
                  </a:cubicBezTo>
                  <a:cubicBezTo>
                    <a:pt x="284" y="2304"/>
                    <a:pt x="556" y="2412"/>
                    <a:pt x="822" y="2412"/>
                  </a:cubicBezTo>
                  <a:cubicBezTo>
                    <a:pt x="876" y="2412"/>
                    <a:pt x="931" y="2407"/>
                    <a:pt x="983" y="2398"/>
                  </a:cubicBezTo>
                  <a:cubicBezTo>
                    <a:pt x="1193" y="2805"/>
                    <a:pt x="1553" y="3322"/>
                    <a:pt x="1645" y="3480"/>
                  </a:cubicBezTo>
                  <a:cubicBezTo>
                    <a:pt x="1829" y="3801"/>
                    <a:pt x="2025" y="4115"/>
                    <a:pt x="2222" y="4430"/>
                  </a:cubicBezTo>
                  <a:cubicBezTo>
                    <a:pt x="2300" y="4548"/>
                    <a:pt x="2379" y="4672"/>
                    <a:pt x="2458" y="4790"/>
                  </a:cubicBezTo>
                  <a:lnTo>
                    <a:pt x="2464" y="4797"/>
                  </a:lnTo>
                  <a:cubicBezTo>
                    <a:pt x="2490" y="5583"/>
                    <a:pt x="2517" y="6369"/>
                    <a:pt x="2543" y="7162"/>
                  </a:cubicBezTo>
                  <a:lnTo>
                    <a:pt x="2733" y="7162"/>
                  </a:lnTo>
                  <a:cubicBezTo>
                    <a:pt x="5891" y="7090"/>
                    <a:pt x="9056" y="7025"/>
                    <a:pt x="12221" y="6953"/>
                  </a:cubicBezTo>
                  <a:cubicBezTo>
                    <a:pt x="12221" y="6769"/>
                    <a:pt x="12280" y="5740"/>
                    <a:pt x="12287" y="5026"/>
                  </a:cubicBezTo>
                  <a:cubicBezTo>
                    <a:pt x="12320" y="4974"/>
                    <a:pt x="12359" y="4928"/>
                    <a:pt x="12392" y="4875"/>
                  </a:cubicBezTo>
                  <a:cubicBezTo>
                    <a:pt x="12510" y="4692"/>
                    <a:pt x="12628" y="4502"/>
                    <a:pt x="12746" y="4318"/>
                  </a:cubicBezTo>
                  <a:cubicBezTo>
                    <a:pt x="12923" y="4043"/>
                    <a:pt x="13086" y="3768"/>
                    <a:pt x="13244" y="3486"/>
                  </a:cubicBezTo>
                  <a:cubicBezTo>
                    <a:pt x="13349" y="3316"/>
                    <a:pt x="13748" y="2746"/>
                    <a:pt x="13945" y="2326"/>
                  </a:cubicBezTo>
                  <a:cubicBezTo>
                    <a:pt x="14338" y="2326"/>
                    <a:pt x="14731" y="2077"/>
                    <a:pt x="14574" y="1612"/>
                  </a:cubicBezTo>
                  <a:cubicBezTo>
                    <a:pt x="14471" y="1327"/>
                    <a:pt x="14204" y="1141"/>
                    <a:pt x="13912" y="1141"/>
                  </a:cubicBezTo>
                  <a:cubicBezTo>
                    <a:pt x="13869" y="1141"/>
                    <a:pt x="13825" y="1145"/>
                    <a:pt x="13781" y="1153"/>
                  </a:cubicBezTo>
                  <a:cubicBezTo>
                    <a:pt x="13453" y="1225"/>
                    <a:pt x="13132" y="1651"/>
                    <a:pt x="13296" y="1979"/>
                  </a:cubicBezTo>
                  <a:cubicBezTo>
                    <a:pt x="13342" y="2077"/>
                    <a:pt x="13414" y="2156"/>
                    <a:pt x="13506" y="2208"/>
                  </a:cubicBezTo>
                  <a:cubicBezTo>
                    <a:pt x="13388" y="2300"/>
                    <a:pt x="13270" y="2392"/>
                    <a:pt x="13152" y="2477"/>
                  </a:cubicBezTo>
                  <a:cubicBezTo>
                    <a:pt x="13054" y="2543"/>
                    <a:pt x="12346" y="2916"/>
                    <a:pt x="12352" y="2988"/>
                  </a:cubicBezTo>
                  <a:cubicBezTo>
                    <a:pt x="12379" y="3263"/>
                    <a:pt x="12320" y="3539"/>
                    <a:pt x="12189" y="3781"/>
                  </a:cubicBezTo>
                  <a:cubicBezTo>
                    <a:pt x="12012" y="3951"/>
                    <a:pt x="11802" y="4082"/>
                    <a:pt x="11573" y="4168"/>
                  </a:cubicBezTo>
                  <a:cubicBezTo>
                    <a:pt x="11527" y="4181"/>
                    <a:pt x="11487" y="4194"/>
                    <a:pt x="11435" y="4207"/>
                  </a:cubicBezTo>
                  <a:cubicBezTo>
                    <a:pt x="11355" y="4227"/>
                    <a:pt x="11270" y="4240"/>
                    <a:pt x="11188" y="4240"/>
                  </a:cubicBezTo>
                  <a:cubicBezTo>
                    <a:pt x="11083" y="4240"/>
                    <a:pt x="10982" y="4219"/>
                    <a:pt x="10898" y="4168"/>
                  </a:cubicBezTo>
                  <a:cubicBezTo>
                    <a:pt x="10583" y="3978"/>
                    <a:pt x="10780" y="3460"/>
                    <a:pt x="10963" y="3244"/>
                  </a:cubicBezTo>
                  <a:cubicBezTo>
                    <a:pt x="11029" y="3172"/>
                    <a:pt x="11461" y="2909"/>
                    <a:pt x="11448" y="2851"/>
                  </a:cubicBezTo>
                  <a:cubicBezTo>
                    <a:pt x="11422" y="2700"/>
                    <a:pt x="11389" y="2543"/>
                    <a:pt x="11356" y="2392"/>
                  </a:cubicBezTo>
                  <a:cubicBezTo>
                    <a:pt x="11297" y="2090"/>
                    <a:pt x="11238" y="1789"/>
                    <a:pt x="11173" y="1488"/>
                  </a:cubicBezTo>
                  <a:cubicBezTo>
                    <a:pt x="11553" y="1461"/>
                    <a:pt x="11894" y="1219"/>
                    <a:pt x="11750" y="780"/>
                  </a:cubicBezTo>
                  <a:cubicBezTo>
                    <a:pt x="11647" y="495"/>
                    <a:pt x="11375" y="309"/>
                    <a:pt x="11082" y="309"/>
                  </a:cubicBezTo>
                  <a:cubicBezTo>
                    <a:pt x="11038" y="309"/>
                    <a:pt x="10994" y="313"/>
                    <a:pt x="10950" y="321"/>
                  </a:cubicBezTo>
                  <a:cubicBezTo>
                    <a:pt x="10623" y="393"/>
                    <a:pt x="10301" y="813"/>
                    <a:pt x="10465" y="1147"/>
                  </a:cubicBezTo>
                  <a:cubicBezTo>
                    <a:pt x="10557" y="1311"/>
                    <a:pt x="10708" y="1422"/>
                    <a:pt x="10891" y="1461"/>
                  </a:cubicBezTo>
                  <a:cubicBezTo>
                    <a:pt x="10505" y="1854"/>
                    <a:pt x="10092" y="2228"/>
                    <a:pt x="9653" y="2575"/>
                  </a:cubicBezTo>
                  <a:cubicBezTo>
                    <a:pt x="9561" y="2647"/>
                    <a:pt x="9751" y="3217"/>
                    <a:pt x="9672" y="3368"/>
                  </a:cubicBezTo>
                  <a:cubicBezTo>
                    <a:pt x="9509" y="3650"/>
                    <a:pt x="9240" y="3866"/>
                    <a:pt x="8925" y="3951"/>
                  </a:cubicBezTo>
                  <a:cubicBezTo>
                    <a:pt x="8873" y="3964"/>
                    <a:pt x="8820" y="3971"/>
                    <a:pt x="8762" y="3971"/>
                  </a:cubicBezTo>
                  <a:lnTo>
                    <a:pt x="8716" y="3971"/>
                  </a:lnTo>
                  <a:cubicBezTo>
                    <a:pt x="8545" y="3971"/>
                    <a:pt x="8381" y="3912"/>
                    <a:pt x="8244" y="3807"/>
                  </a:cubicBezTo>
                  <a:cubicBezTo>
                    <a:pt x="8178" y="3309"/>
                    <a:pt x="8362" y="2811"/>
                    <a:pt x="8735" y="2477"/>
                  </a:cubicBezTo>
                  <a:cubicBezTo>
                    <a:pt x="8395" y="2051"/>
                    <a:pt x="8093" y="1599"/>
                    <a:pt x="7824" y="1121"/>
                  </a:cubicBezTo>
                  <a:cubicBezTo>
                    <a:pt x="8067" y="1022"/>
                    <a:pt x="8237" y="806"/>
                    <a:pt x="8132" y="472"/>
                  </a:cubicBezTo>
                  <a:cubicBezTo>
                    <a:pt x="8024" y="187"/>
                    <a:pt x="7757" y="1"/>
                    <a:pt x="7464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2"/>
            <p:cNvSpPr/>
            <p:nvPr/>
          </p:nvSpPr>
          <p:spPr>
            <a:xfrm>
              <a:off x="1999928" y="1138761"/>
              <a:ext cx="416086" cy="12210"/>
            </a:xfrm>
            <a:custGeom>
              <a:rect b="b" l="l" r="r" t="t"/>
              <a:pathLst>
                <a:path extrusionOk="0" h="285" w="9712">
                  <a:moveTo>
                    <a:pt x="9620" y="0"/>
                  </a:moveTo>
                  <a:cubicBezTo>
                    <a:pt x="8008" y="7"/>
                    <a:pt x="6396" y="20"/>
                    <a:pt x="4784" y="46"/>
                  </a:cubicBezTo>
                  <a:cubicBezTo>
                    <a:pt x="3991" y="53"/>
                    <a:pt x="3191" y="66"/>
                    <a:pt x="2399" y="85"/>
                  </a:cubicBezTo>
                  <a:lnTo>
                    <a:pt x="1232" y="112"/>
                  </a:lnTo>
                  <a:cubicBezTo>
                    <a:pt x="839" y="118"/>
                    <a:pt x="433" y="112"/>
                    <a:pt x="53" y="171"/>
                  </a:cubicBezTo>
                  <a:cubicBezTo>
                    <a:pt x="0" y="184"/>
                    <a:pt x="20" y="256"/>
                    <a:pt x="59" y="256"/>
                  </a:cubicBezTo>
                  <a:cubicBezTo>
                    <a:pt x="233" y="278"/>
                    <a:pt x="407" y="285"/>
                    <a:pt x="582" y="285"/>
                  </a:cubicBezTo>
                  <a:cubicBezTo>
                    <a:pt x="817" y="285"/>
                    <a:pt x="1052" y="273"/>
                    <a:pt x="1285" y="269"/>
                  </a:cubicBezTo>
                  <a:lnTo>
                    <a:pt x="2451" y="249"/>
                  </a:lnTo>
                  <a:lnTo>
                    <a:pt x="4836" y="216"/>
                  </a:lnTo>
                  <a:cubicBezTo>
                    <a:pt x="6429" y="197"/>
                    <a:pt x="8021" y="177"/>
                    <a:pt x="9613" y="171"/>
                  </a:cubicBezTo>
                  <a:cubicBezTo>
                    <a:pt x="9712" y="151"/>
                    <a:pt x="9712" y="20"/>
                    <a:pt x="9620" y="0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2"/>
            <p:cNvSpPr/>
            <p:nvPr/>
          </p:nvSpPr>
          <p:spPr>
            <a:xfrm>
              <a:off x="1999928" y="1164596"/>
              <a:ext cx="416086" cy="12210"/>
            </a:xfrm>
            <a:custGeom>
              <a:rect b="b" l="l" r="r" t="t"/>
              <a:pathLst>
                <a:path extrusionOk="0" h="285" w="9712">
                  <a:moveTo>
                    <a:pt x="9620" y="0"/>
                  </a:moveTo>
                  <a:lnTo>
                    <a:pt x="9620" y="0"/>
                  </a:lnTo>
                  <a:cubicBezTo>
                    <a:pt x="8008" y="7"/>
                    <a:pt x="6396" y="26"/>
                    <a:pt x="4784" y="46"/>
                  </a:cubicBezTo>
                  <a:cubicBezTo>
                    <a:pt x="3991" y="52"/>
                    <a:pt x="3191" y="66"/>
                    <a:pt x="2399" y="85"/>
                  </a:cubicBezTo>
                  <a:lnTo>
                    <a:pt x="1232" y="111"/>
                  </a:lnTo>
                  <a:cubicBezTo>
                    <a:pt x="839" y="118"/>
                    <a:pt x="433" y="111"/>
                    <a:pt x="53" y="177"/>
                  </a:cubicBezTo>
                  <a:cubicBezTo>
                    <a:pt x="0" y="183"/>
                    <a:pt x="20" y="256"/>
                    <a:pt x="59" y="256"/>
                  </a:cubicBezTo>
                  <a:cubicBezTo>
                    <a:pt x="233" y="278"/>
                    <a:pt x="407" y="285"/>
                    <a:pt x="582" y="285"/>
                  </a:cubicBezTo>
                  <a:cubicBezTo>
                    <a:pt x="817" y="285"/>
                    <a:pt x="1052" y="272"/>
                    <a:pt x="1285" y="269"/>
                  </a:cubicBezTo>
                  <a:lnTo>
                    <a:pt x="2451" y="256"/>
                  </a:lnTo>
                  <a:lnTo>
                    <a:pt x="4836" y="216"/>
                  </a:lnTo>
                  <a:cubicBezTo>
                    <a:pt x="6429" y="197"/>
                    <a:pt x="8021" y="183"/>
                    <a:pt x="9613" y="170"/>
                  </a:cubicBezTo>
                  <a:cubicBezTo>
                    <a:pt x="9712" y="151"/>
                    <a:pt x="9712" y="20"/>
                    <a:pt x="9620" y="0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2"/>
            <p:cNvSpPr/>
            <p:nvPr/>
          </p:nvSpPr>
          <p:spPr>
            <a:xfrm>
              <a:off x="1999071" y="1213137"/>
              <a:ext cx="415529" cy="8697"/>
            </a:xfrm>
            <a:custGeom>
              <a:rect b="b" l="l" r="r" t="t"/>
              <a:pathLst>
                <a:path extrusionOk="0" h="203" w="9699">
                  <a:moveTo>
                    <a:pt x="9182" y="0"/>
                  </a:moveTo>
                  <a:cubicBezTo>
                    <a:pt x="8959" y="0"/>
                    <a:pt x="8732" y="20"/>
                    <a:pt x="8519" y="20"/>
                  </a:cubicBezTo>
                  <a:lnTo>
                    <a:pt x="4837" y="20"/>
                  </a:lnTo>
                  <a:cubicBezTo>
                    <a:pt x="4017" y="20"/>
                    <a:pt x="3198" y="20"/>
                    <a:pt x="2386" y="27"/>
                  </a:cubicBezTo>
                  <a:lnTo>
                    <a:pt x="1219" y="33"/>
                  </a:lnTo>
                  <a:cubicBezTo>
                    <a:pt x="1051" y="33"/>
                    <a:pt x="880" y="30"/>
                    <a:pt x="709" y="30"/>
                  </a:cubicBezTo>
                  <a:cubicBezTo>
                    <a:pt x="482" y="30"/>
                    <a:pt x="254" y="36"/>
                    <a:pt x="33" y="66"/>
                  </a:cubicBezTo>
                  <a:cubicBezTo>
                    <a:pt x="1" y="79"/>
                    <a:pt x="1" y="125"/>
                    <a:pt x="33" y="138"/>
                  </a:cubicBezTo>
                  <a:cubicBezTo>
                    <a:pt x="247" y="168"/>
                    <a:pt x="462" y="175"/>
                    <a:pt x="678" y="175"/>
                  </a:cubicBezTo>
                  <a:cubicBezTo>
                    <a:pt x="839" y="175"/>
                    <a:pt x="1000" y="171"/>
                    <a:pt x="1160" y="171"/>
                  </a:cubicBezTo>
                  <a:lnTo>
                    <a:pt x="2392" y="184"/>
                  </a:lnTo>
                  <a:lnTo>
                    <a:pt x="8467" y="184"/>
                  </a:lnTo>
                  <a:cubicBezTo>
                    <a:pt x="8684" y="184"/>
                    <a:pt x="8912" y="203"/>
                    <a:pt x="9138" y="203"/>
                  </a:cubicBezTo>
                  <a:cubicBezTo>
                    <a:pt x="9313" y="203"/>
                    <a:pt x="9487" y="191"/>
                    <a:pt x="9653" y="151"/>
                  </a:cubicBezTo>
                  <a:cubicBezTo>
                    <a:pt x="9699" y="132"/>
                    <a:pt x="9699" y="66"/>
                    <a:pt x="9653" y="47"/>
                  </a:cubicBezTo>
                  <a:cubicBezTo>
                    <a:pt x="9502" y="11"/>
                    <a:pt x="9343" y="0"/>
                    <a:pt x="9182" y="0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2"/>
            <p:cNvSpPr/>
            <p:nvPr/>
          </p:nvSpPr>
          <p:spPr>
            <a:xfrm>
              <a:off x="1822515" y="1698212"/>
              <a:ext cx="592126" cy="333572"/>
            </a:xfrm>
            <a:custGeom>
              <a:rect b="b" l="l" r="r" t="t"/>
              <a:pathLst>
                <a:path extrusionOk="0" h="7786" w="13821">
                  <a:moveTo>
                    <a:pt x="9956" y="1"/>
                  </a:moveTo>
                  <a:cubicBezTo>
                    <a:pt x="9303" y="1"/>
                    <a:pt x="8643" y="166"/>
                    <a:pt x="8067" y="483"/>
                  </a:cubicBezTo>
                  <a:cubicBezTo>
                    <a:pt x="6718" y="1217"/>
                    <a:pt x="4827" y="1294"/>
                    <a:pt x="4088" y="1294"/>
                  </a:cubicBezTo>
                  <a:cubicBezTo>
                    <a:pt x="3890" y="1294"/>
                    <a:pt x="3775" y="1289"/>
                    <a:pt x="3775" y="1289"/>
                  </a:cubicBezTo>
                  <a:cubicBezTo>
                    <a:pt x="3775" y="1289"/>
                    <a:pt x="2937" y="1243"/>
                    <a:pt x="1567" y="1040"/>
                  </a:cubicBezTo>
                  <a:cubicBezTo>
                    <a:pt x="1513" y="1032"/>
                    <a:pt x="1463" y="1028"/>
                    <a:pt x="1417" y="1028"/>
                  </a:cubicBezTo>
                  <a:cubicBezTo>
                    <a:pt x="661" y="1028"/>
                    <a:pt x="1010" y="2036"/>
                    <a:pt x="1010" y="2036"/>
                  </a:cubicBezTo>
                  <a:cubicBezTo>
                    <a:pt x="1010" y="2036"/>
                    <a:pt x="1" y="2062"/>
                    <a:pt x="119" y="2946"/>
                  </a:cubicBezTo>
                  <a:cubicBezTo>
                    <a:pt x="230" y="3838"/>
                    <a:pt x="1095" y="4585"/>
                    <a:pt x="1095" y="4585"/>
                  </a:cubicBezTo>
                  <a:cubicBezTo>
                    <a:pt x="1095" y="4585"/>
                    <a:pt x="630" y="4827"/>
                    <a:pt x="859" y="5482"/>
                  </a:cubicBezTo>
                  <a:cubicBezTo>
                    <a:pt x="1079" y="6110"/>
                    <a:pt x="2093" y="7786"/>
                    <a:pt x="6919" y="7786"/>
                  </a:cubicBezTo>
                  <a:cubicBezTo>
                    <a:pt x="7128" y="7786"/>
                    <a:pt x="7345" y="7782"/>
                    <a:pt x="7569" y="7776"/>
                  </a:cubicBezTo>
                  <a:cubicBezTo>
                    <a:pt x="13087" y="7619"/>
                    <a:pt x="13821" y="4106"/>
                    <a:pt x="13021" y="2023"/>
                  </a:cubicBezTo>
                  <a:cubicBezTo>
                    <a:pt x="12492" y="638"/>
                    <a:pt x="11238" y="1"/>
                    <a:pt x="9956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2"/>
            <p:cNvSpPr/>
            <p:nvPr/>
          </p:nvSpPr>
          <p:spPr>
            <a:xfrm>
              <a:off x="2412829" y="1325330"/>
              <a:ext cx="230578" cy="198918"/>
            </a:xfrm>
            <a:custGeom>
              <a:rect b="b" l="l" r="r" t="t"/>
              <a:pathLst>
                <a:path extrusionOk="0" h="4643" w="5382">
                  <a:moveTo>
                    <a:pt x="4925" y="1"/>
                  </a:moveTo>
                  <a:cubicBezTo>
                    <a:pt x="4804" y="1"/>
                    <a:pt x="4650" y="54"/>
                    <a:pt x="4463" y="172"/>
                  </a:cubicBezTo>
                  <a:cubicBezTo>
                    <a:pt x="3982" y="478"/>
                    <a:pt x="3394" y="734"/>
                    <a:pt x="2761" y="734"/>
                  </a:cubicBezTo>
                  <a:cubicBezTo>
                    <a:pt x="2231" y="734"/>
                    <a:pt x="1670" y="554"/>
                    <a:pt x="1114" y="73"/>
                  </a:cubicBezTo>
                  <a:cubicBezTo>
                    <a:pt x="1114" y="73"/>
                    <a:pt x="1110" y="73"/>
                    <a:pt x="1101" y="73"/>
                  </a:cubicBezTo>
                  <a:cubicBezTo>
                    <a:pt x="1007" y="73"/>
                    <a:pt x="430" y="101"/>
                    <a:pt x="400" y="774"/>
                  </a:cubicBezTo>
                  <a:cubicBezTo>
                    <a:pt x="361" y="1515"/>
                    <a:pt x="616" y="1757"/>
                    <a:pt x="367" y="2393"/>
                  </a:cubicBezTo>
                  <a:cubicBezTo>
                    <a:pt x="112" y="3029"/>
                    <a:pt x="138" y="3284"/>
                    <a:pt x="407" y="3455"/>
                  </a:cubicBezTo>
                  <a:cubicBezTo>
                    <a:pt x="407" y="3455"/>
                    <a:pt x="0" y="4254"/>
                    <a:pt x="630" y="4437"/>
                  </a:cubicBezTo>
                  <a:cubicBezTo>
                    <a:pt x="721" y="4464"/>
                    <a:pt x="799" y="4475"/>
                    <a:pt x="870" y="4475"/>
                  </a:cubicBezTo>
                  <a:cubicBezTo>
                    <a:pt x="1227" y="4475"/>
                    <a:pt x="1377" y="4188"/>
                    <a:pt x="2046" y="4188"/>
                  </a:cubicBezTo>
                  <a:cubicBezTo>
                    <a:pt x="2157" y="4188"/>
                    <a:pt x="2282" y="4196"/>
                    <a:pt x="2425" y="4215"/>
                  </a:cubicBezTo>
                  <a:cubicBezTo>
                    <a:pt x="3355" y="4335"/>
                    <a:pt x="4056" y="4643"/>
                    <a:pt x="4372" y="4643"/>
                  </a:cubicBezTo>
                  <a:cubicBezTo>
                    <a:pt x="4452" y="4643"/>
                    <a:pt x="4507" y="4623"/>
                    <a:pt x="4535" y="4575"/>
                  </a:cubicBezTo>
                  <a:cubicBezTo>
                    <a:pt x="4673" y="4339"/>
                    <a:pt x="4221" y="3520"/>
                    <a:pt x="3526" y="3160"/>
                  </a:cubicBezTo>
                  <a:cubicBezTo>
                    <a:pt x="4155" y="2812"/>
                    <a:pt x="4660" y="2268"/>
                    <a:pt x="4968" y="1613"/>
                  </a:cubicBezTo>
                  <a:cubicBezTo>
                    <a:pt x="5381" y="740"/>
                    <a:pt x="5379" y="1"/>
                    <a:pt x="4925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2"/>
            <p:cNvSpPr/>
            <p:nvPr/>
          </p:nvSpPr>
          <p:spPr>
            <a:xfrm>
              <a:off x="2415122" y="1325044"/>
              <a:ext cx="225994" cy="153590"/>
            </a:xfrm>
            <a:custGeom>
              <a:rect b="b" l="l" r="r" t="t"/>
              <a:pathLst>
                <a:path extrusionOk="0" h="3585" w="5275">
                  <a:moveTo>
                    <a:pt x="4816" y="0"/>
                  </a:moveTo>
                  <a:cubicBezTo>
                    <a:pt x="4694" y="0"/>
                    <a:pt x="4540" y="54"/>
                    <a:pt x="4352" y="174"/>
                  </a:cubicBezTo>
                  <a:cubicBezTo>
                    <a:pt x="3871" y="480"/>
                    <a:pt x="3284" y="734"/>
                    <a:pt x="2654" y="734"/>
                  </a:cubicBezTo>
                  <a:cubicBezTo>
                    <a:pt x="2124" y="734"/>
                    <a:pt x="1564" y="554"/>
                    <a:pt x="1010" y="75"/>
                  </a:cubicBezTo>
                  <a:cubicBezTo>
                    <a:pt x="1010" y="75"/>
                    <a:pt x="1004" y="75"/>
                    <a:pt x="992" y="75"/>
                  </a:cubicBezTo>
                  <a:cubicBezTo>
                    <a:pt x="884" y="75"/>
                    <a:pt x="319" y="107"/>
                    <a:pt x="289" y="776"/>
                  </a:cubicBezTo>
                  <a:cubicBezTo>
                    <a:pt x="256" y="1517"/>
                    <a:pt x="512" y="1759"/>
                    <a:pt x="256" y="2395"/>
                  </a:cubicBezTo>
                  <a:cubicBezTo>
                    <a:pt x="1" y="3031"/>
                    <a:pt x="27" y="3286"/>
                    <a:pt x="296" y="3457"/>
                  </a:cubicBezTo>
                  <a:cubicBezTo>
                    <a:pt x="296" y="3457"/>
                    <a:pt x="296" y="3463"/>
                    <a:pt x="296" y="3463"/>
                  </a:cubicBezTo>
                  <a:cubicBezTo>
                    <a:pt x="456" y="3527"/>
                    <a:pt x="715" y="3585"/>
                    <a:pt x="1142" y="3585"/>
                  </a:cubicBezTo>
                  <a:cubicBezTo>
                    <a:pt x="1327" y="3585"/>
                    <a:pt x="1543" y="3574"/>
                    <a:pt x="1796" y="3548"/>
                  </a:cubicBezTo>
                  <a:cubicBezTo>
                    <a:pt x="2635" y="3457"/>
                    <a:pt x="3166" y="3286"/>
                    <a:pt x="3467" y="3135"/>
                  </a:cubicBezTo>
                  <a:cubicBezTo>
                    <a:pt x="4077" y="2782"/>
                    <a:pt x="4555" y="2251"/>
                    <a:pt x="4857" y="1615"/>
                  </a:cubicBezTo>
                  <a:cubicBezTo>
                    <a:pt x="5275" y="743"/>
                    <a:pt x="5270" y="0"/>
                    <a:pt x="4816" y="0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33"/>
          <p:cNvSpPr txBox="1"/>
          <p:nvPr>
            <p:ph type="title"/>
          </p:nvPr>
        </p:nvSpPr>
        <p:spPr>
          <a:xfrm>
            <a:off x="713250" y="1384725"/>
            <a:ext cx="7717500" cy="145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she look?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34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Ain’t she pretty?</a:t>
            </a:r>
            <a:endParaRPr/>
          </a:p>
        </p:txBody>
      </p:sp>
      <p:sp>
        <p:nvSpPr>
          <p:cNvPr id="1007" name="Google Shape;1007;p34"/>
          <p:cNvSpPr txBox="1"/>
          <p:nvPr>
            <p:ph idx="4294967295" type="body"/>
          </p:nvPr>
        </p:nvSpPr>
        <p:spPr>
          <a:xfrm>
            <a:off x="720000" y="1553200"/>
            <a:ext cx="2784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created a</a:t>
            </a:r>
            <a:r>
              <a:rPr lang="en"/>
              <a:t> User friendly interface on our client side that is used for browsing our selection of rubber duck themed merchandise, personalising the merch and purchasing said merch.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8" name="Google Shape;1008;p3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3757" r="13757" t="0"/>
          <a:stretch/>
        </p:blipFill>
        <p:spPr>
          <a:xfrm>
            <a:off x="5080900" y="1553200"/>
            <a:ext cx="2438153" cy="2746499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009" name="Google Shape;1009;p34"/>
          <p:cNvGrpSpPr/>
          <p:nvPr/>
        </p:nvGrpSpPr>
        <p:grpSpPr>
          <a:xfrm>
            <a:off x="861875" y="65338"/>
            <a:ext cx="1095950" cy="1332075"/>
            <a:chOff x="6943900" y="1447975"/>
            <a:chExt cx="1095950" cy="1332075"/>
          </a:xfrm>
        </p:grpSpPr>
        <p:sp>
          <p:nvSpPr>
            <p:cNvPr id="1010" name="Google Shape;1010;p34"/>
            <p:cNvSpPr/>
            <p:nvPr/>
          </p:nvSpPr>
          <p:spPr>
            <a:xfrm>
              <a:off x="6943900" y="1448150"/>
              <a:ext cx="1095950" cy="1331900"/>
            </a:xfrm>
            <a:custGeom>
              <a:rect b="b" l="l" r="r" t="t"/>
              <a:pathLst>
                <a:path extrusionOk="0" h="53276" w="43838">
                  <a:moveTo>
                    <a:pt x="35485" y="1"/>
                  </a:moveTo>
                  <a:cubicBezTo>
                    <a:pt x="35383" y="1"/>
                    <a:pt x="35281" y="50"/>
                    <a:pt x="35216" y="169"/>
                  </a:cubicBezTo>
                  <a:lnTo>
                    <a:pt x="34439" y="1542"/>
                  </a:lnTo>
                  <a:cubicBezTo>
                    <a:pt x="34256" y="1873"/>
                    <a:pt x="33981" y="2159"/>
                    <a:pt x="33661" y="2353"/>
                  </a:cubicBezTo>
                  <a:cubicBezTo>
                    <a:pt x="33444" y="1747"/>
                    <a:pt x="33913" y="913"/>
                    <a:pt x="33924" y="901"/>
                  </a:cubicBezTo>
                  <a:cubicBezTo>
                    <a:pt x="34074" y="641"/>
                    <a:pt x="33855" y="403"/>
                    <a:pt x="33633" y="403"/>
                  </a:cubicBezTo>
                  <a:cubicBezTo>
                    <a:pt x="33533" y="403"/>
                    <a:pt x="33432" y="452"/>
                    <a:pt x="33364" y="570"/>
                  </a:cubicBezTo>
                  <a:cubicBezTo>
                    <a:pt x="33330" y="627"/>
                    <a:pt x="32712" y="1713"/>
                    <a:pt x="33067" y="2616"/>
                  </a:cubicBezTo>
                  <a:cubicBezTo>
                    <a:pt x="32763" y="2704"/>
                    <a:pt x="32423" y="2748"/>
                    <a:pt x="32040" y="2748"/>
                  </a:cubicBezTo>
                  <a:cubicBezTo>
                    <a:pt x="31775" y="2748"/>
                    <a:pt x="31489" y="2727"/>
                    <a:pt x="31180" y="2685"/>
                  </a:cubicBezTo>
                  <a:cubicBezTo>
                    <a:pt x="30997" y="2285"/>
                    <a:pt x="31306" y="1542"/>
                    <a:pt x="31443" y="1290"/>
                  </a:cubicBezTo>
                  <a:cubicBezTo>
                    <a:pt x="31592" y="1032"/>
                    <a:pt x="31372" y="801"/>
                    <a:pt x="31148" y="801"/>
                  </a:cubicBezTo>
                  <a:cubicBezTo>
                    <a:pt x="31044" y="801"/>
                    <a:pt x="30940" y="850"/>
                    <a:pt x="30871" y="970"/>
                  </a:cubicBezTo>
                  <a:cubicBezTo>
                    <a:pt x="30803" y="1084"/>
                    <a:pt x="30357" y="1930"/>
                    <a:pt x="30494" y="2662"/>
                  </a:cubicBezTo>
                  <a:cubicBezTo>
                    <a:pt x="29785" y="2753"/>
                    <a:pt x="29305" y="3234"/>
                    <a:pt x="29019" y="3737"/>
                  </a:cubicBezTo>
                  <a:cubicBezTo>
                    <a:pt x="28676" y="3325"/>
                    <a:pt x="28287" y="2936"/>
                    <a:pt x="27876" y="2593"/>
                  </a:cubicBezTo>
                  <a:cubicBezTo>
                    <a:pt x="27186" y="2029"/>
                    <a:pt x="25711" y="1744"/>
                    <a:pt x="24141" y="1744"/>
                  </a:cubicBezTo>
                  <a:cubicBezTo>
                    <a:pt x="22117" y="1744"/>
                    <a:pt x="19935" y="2217"/>
                    <a:pt x="19072" y="3177"/>
                  </a:cubicBezTo>
                  <a:cubicBezTo>
                    <a:pt x="18958" y="3314"/>
                    <a:pt x="18843" y="3451"/>
                    <a:pt x="18729" y="3577"/>
                  </a:cubicBezTo>
                  <a:cubicBezTo>
                    <a:pt x="18432" y="3085"/>
                    <a:pt x="17929" y="2753"/>
                    <a:pt x="17357" y="2662"/>
                  </a:cubicBezTo>
                  <a:cubicBezTo>
                    <a:pt x="17494" y="1930"/>
                    <a:pt x="17037" y="1096"/>
                    <a:pt x="16980" y="981"/>
                  </a:cubicBezTo>
                  <a:cubicBezTo>
                    <a:pt x="16910" y="857"/>
                    <a:pt x="16804" y="805"/>
                    <a:pt x="16699" y="805"/>
                  </a:cubicBezTo>
                  <a:cubicBezTo>
                    <a:pt x="16477" y="805"/>
                    <a:pt x="16260" y="1037"/>
                    <a:pt x="16408" y="1301"/>
                  </a:cubicBezTo>
                  <a:cubicBezTo>
                    <a:pt x="16545" y="1542"/>
                    <a:pt x="16854" y="2285"/>
                    <a:pt x="16671" y="2696"/>
                  </a:cubicBezTo>
                  <a:cubicBezTo>
                    <a:pt x="16362" y="2738"/>
                    <a:pt x="16076" y="2759"/>
                    <a:pt x="15811" y="2759"/>
                  </a:cubicBezTo>
                  <a:cubicBezTo>
                    <a:pt x="15428" y="2759"/>
                    <a:pt x="15088" y="2716"/>
                    <a:pt x="14784" y="2628"/>
                  </a:cubicBezTo>
                  <a:cubicBezTo>
                    <a:pt x="15139" y="1713"/>
                    <a:pt x="14521" y="627"/>
                    <a:pt x="14487" y="581"/>
                  </a:cubicBezTo>
                  <a:cubicBezTo>
                    <a:pt x="14418" y="454"/>
                    <a:pt x="14312" y="402"/>
                    <a:pt x="14208" y="402"/>
                  </a:cubicBezTo>
                  <a:cubicBezTo>
                    <a:pt x="13983" y="402"/>
                    <a:pt x="13763" y="644"/>
                    <a:pt x="13927" y="901"/>
                  </a:cubicBezTo>
                  <a:cubicBezTo>
                    <a:pt x="13938" y="924"/>
                    <a:pt x="14407" y="1747"/>
                    <a:pt x="14190" y="2365"/>
                  </a:cubicBezTo>
                  <a:cubicBezTo>
                    <a:pt x="13870" y="2159"/>
                    <a:pt x="13595" y="1885"/>
                    <a:pt x="13412" y="1542"/>
                  </a:cubicBezTo>
                  <a:lnTo>
                    <a:pt x="12635" y="181"/>
                  </a:lnTo>
                  <a:cubicBezTo>
                    <a:pt x="12570" y="58"/>
                    <a:pt x="12468" y="7"/>
                    <a:pt x="12365" y="7"/>
                  </a:cubicBezTo>
                  <a:cubicBezTo>
                    <a:pt x="12145" y="7"/>
                    <a:pt x="11922" y="243"/>
                    <a:pt x="12063" y="501"/>
                  </a:cubicBezTo>
                  <a:lnTo>
                    <a:pt x="12841" y="1873"/>
                  </a:lnTo>
                  <a:cubicBezTo>
                    <a:pt x="12875" y="1930"/>
                    <a:pt x="12921" y="1987"/>
                    <a:pt x="12955" y="2045"/>
                  </a:cubicBezTo>
                  <a:cubicBezTo>
                    <a:pt x="12878" y="2053"/>
                    <a:pt x="12801" y="2057"/>
                    <a:pt x="12723" y="2057"/>
                  </a:cubicBezTo>
                  <a:cubicBezTo>
                    <a:pt x="12376" y="2057"/>
                    <a:pt x="12029" y="1973"/>
                    <a:pt x="11720" y="1804"/>
                  </a:cubicBezTo>
                  <a:cubicBezTo>
                    <a:pt x="11658" y="1765"/>
                    <a:pt x="11596" y="1748"/>
                    <a:pt x="11538" y="1748"/>
                  </a:cubicBezTo>
                  <a:cubicBezTo>
                    <a:pt x="11246" y="1748"/>
                    <a:pt x="11055" y="2183"/>
                    <a:pt x="11388" y="2365"/>
                  </a:cubicBezTo>
                  <a:cubicBezTo>
                    <a:pt x="11797" y="2592"/>
                    <a:pt x="12261" y="2709"/>
                    <a:pt x="12727" y="2709"/>
                  </a:cubicBezTo>
                  <a:cubicBezTo>
                    <a:pt x="12965" y="2709"/>
                    <a:pt x="13203" y="2678"/>
                    <a:pt x="13435" y="2616"/>
                  </a:cubicBezTo>
                  <a:cubicBezTo>
                    <a:pt x="13652" y="2811"/>
                    <a:pt x="13904" y="2971"/>
                    <a:pt x="14167" y="3096"/>
                  </a:cubicBezTo>
                  <a:lnTo>
                    <a:pt x="14190" y="3096"/>
                  </a:lnTo>
                  <a:cubicBezTo>
                    <a:pt x="14544" y="3257"/>
                    <a:pt x="14921" y="3348"/>
                    <a:pt x="15310" y="3382"/>
                  </a:cubicBezTo>
                  <a:cubicBezTo>
                    <a:pt x="15132" y="3644"/>
                    <a:pt x="14725" y="3963"/>
                    <a:pt x="13869" y="3963"/>
                  </a:cubicBezTo>
                  <a:cubicBezTo>
                    <a:pt x="13790" y="3963"/>
                    <a:pt x="13706" y="3960"/>
                    <a:pt x="13618" y="3954"/>
                  </a:cubicBezTo>
                  <a:cubicBezTo>
                    <a:pt x="13607" y="3953"/>
                    <a:pt x="13596" y="3953"/>
                    <a:pt x="13585" y="3953"/>
                  </a:cubicBezTo>
                  <a:cubicBezTo>
                    <a:pt x="13182" y="3953"/>
                    <a:pt x="13160" y="4572"/>
                    <a:pt x="13572" y="4606"/>
                  </a:cubicBezTo>
                  <a:cubicBezTo>
                    <a:pt x="13676" y="4616"/>
                    <a:pt x="13781" y="4621"/>
                    <a:pt x="13885" y="4621"/>
                  </a:cubicBezTo>
                  <a:cubicBezTo>
                    <a:pt x="14248" y="4621"/>
                    <a:pt x="14609" y="4559"/>
                    <a:pt x="14956" y="4434"/>
                  </a:cubicBezTo>
                  <a:cubicBezTo>
                    <a:pt x="15447" y="4263"/>
                    <a:pt x="15836" y="3885"/>
                    <a:pt x="16031" y="3405"/>
                  </a:cubicBezTo>
                  <a:cubicBezTo>
                    <a:pt x="16328" y="3394"/>
                    <a:pt x="16614" y="3359"/>
                    <a:pt x="16911" y="3325"/>
                  </a:cubicBezTo>
                  <a:cubicBezTo>
                    <a:pt x="16986" y="3313"/>
                    <a:pt x="17059" y="3307"/>
                    <a:pt x="17130" y="3307"/>
                  </a:cubicBezTo>
                  <a:cubicBezTo>
                    <a:pt x="17526" y="3307"/>
                    <a:pt x="17863" y="3496"/>
                    <a:pt x="18134" y="3874"/>
                  </a:cubicBezTo>
                  <a:cubicBezTo>
                    <a:pt x="18192" y="3954"/>
                    <a:pt x="18237" y="4034"/>
                    <a:pt x="18283" y="4126"/>
                  </a:cubicBezTo>
                  <a:cubicBezTo>
                    <a:pt x="16991" y="5795"/>
                    <a:pt x="16008" y="7693"/>
                    <a:pt x="15367" y="9705"/>
                  </a:cubicBezTo>
                  <a:cubicBezTo>
                    <a:pt x="15116" y="9968"/>
                    <a:pt x="15162" y="10505"/>
                    <a:pt x="15162" y="10505"/>
                  </a:cubicBezTo>
                  <a:cubicBezTo>
                    <a:pt x="15162" y="10505"/>
                    <a:pt x="14853" y="10025"/>
                    <a:pt x="14502" y="10025"/>
                  </a:cubicBezTo>
                  <a:cubicBezTo>
                    <a:pt x="14365" y="10025"/>
                    <a:pt x="14221" y="10098"/>
                    <a:pt x="14087" y="10300"/>
                  </a:cubicBezTo>
                  <a:cubicBezTo>
                    <a:pt x="13618" y="11009"/>
                    <a:pt x="14418" y="11352"/>
                    <a:pt x="14418" y="11352"/>
                  </a:cubicBezTo>
                  <a:cubicBezTo>
                    <a:pt x="14418" y="11352"/>
                    <a:pt x="14387" y="11346"/>
                    <a:pt x="14338" y="11346"/>
                  </a:cubicBezTo>
                  <a:cubicBezTo>
                    <a:pt x="14176" y="11346"/>
                    <a:pt x="13820" y="11406"/>
                    <a:pt x="13732" y="11923"/>
                  </a:cubicBezTo>
                  <a:cubicBezTo>
                    <a:pt x="13595" y="12861"/>
                    <a:pt x="14613" y="12918"/>
                    <a:pt x="14613" y="12918"/>
                  </a:cubicBezTo>
                  <a:cubicBezTo>
                    <a:pt x="14075" y="13032"/>
                    <a:pt x="13950" y="14141"/>
                    <a:pt x="14613" y="14279"/>
                  </a:cubicBezTo>
                  <a:cubicBezTo>
                    <a:pt x="14668" y="14290"/>
                    <a:pt x="14726" y="14297"/>
                    <a:pt x="14784" y="14297"/>
                  </a:cubicBezTo>
                  <a:cubicBezTo>
                    <a:pt x="14895" y="14297"/>
                    <a:pt x="15007" y="14274"/>
                    <a:pt x="15104" y="14221"/>
                  </a:cubicBezTo>
                  <a:cubicBezTo>
                    <a:pt x="15162" y="14976"/>
                    <a:pt x="15265" y="15948"/>
                    <a:pt x="15356" y="16760"/>
                  </a:cubicBezTo>
                  <a:cubicBezTo>
                    <a:pt x="15287" y="16828"/>
                    <a:pt x="15242" y="16931"/>
                    <a:pt x="15242" y="17034"/>
                  </a:cubicBezTo>
                  <a:cubicBezTo>
                    <a:pt x="15184" y="16998"/>
                    <a:pt x="15118" y="16980"/>
                    <a:pt x="15052" y="16980"/>
                  </a:cubicBezTo>
                  <a:cubicBezTo>
                    <a:pt x="15012" y="16980"/>
                    <a:pt x="14972" y="16987"/>
                    <a:pt x="14933" y="17000"/>
                  </a:cubicBezTo>
                  <a:cubicBezTo>
                    <a:pt x="14750" y="17057"/>
                    <a:pt x="14636" y="17263"/>
                    <a:pt x="14693" y="17446"/>
                  </a:cubicBezTo>
                  <a:lnTo>
                    <a:pt x="14716" y="17480"/>
                  </a:lnTo>
                  <a:cubicBezTo>
                    <a:pt x="14699" y="17477"/>
                    <a:pt x="14682" y="17475"/>
                    <a:pt x="14666" y="17475"/>
                  </a:cubicBezTo>
                  <a:cubicBezTo>
                    <a:pt x="14626" y="17475"/>
                    <a:pt x="14588" y="17483"/>
                    <a:pt x="14556" y="17491"/>
                  </a:cubicBezTo>
                  <a:cubicBezTo>
                    <a:pt x="14361" y="17549"/>
                    <a:pt x="14258" y="17754"/>
                    <a:pt x="14316" y="17937"/>
                  </a:cubicBezTo>
                  <a:cubicBezTo>
                    <a:pt x="14338" y="18029"/>
                    <a:pt x="14407" y="18097"/>
                    <a:pt x="14487" y="18132"/>
                  </a:cubicBezTo>
                  <a:cubicBezTo>
                    <a:pt x="14464" y="18132"/>
                    <a:pt x="14441" y="18143"/>
                    <a:pt x="14430" y="18155"/>
                  </a:cubicBezTo>
                  <a:cubicBezTo>
                    <a:pt x="14235" y="18200"/>
                    <a:pt x="14133" y="18406"/>
                    <a:pt x="14190" y="18600"/>
                  </a:cubicBezTo>
                  <a:cubicBezTo>
                    <a:pt x="14233" y="18730"/>
                    <a:pt x="14368" y="18819"/>
                    <a:pt x="14508" y="18819"/>
                  </a:cubicBezTo>
                  <a:cubicBezTo>
                    <a:pt x="14516" y="18819"/>
                    <a:pt x="14524" y="18818"/>
                    <a:pt x="14533" y="18818"/>
                  </a:cubicBezTo>
                  <a:lnTo>
                    <a:pt x="14533" y="18818"/>
                  </a:lnTo>
                  <a:cubicBezTo>
                    <a:pt x="14430" y="18909"/>
                    <a:pt x="14384" y="19058"/>
                    <a:pt x="14430" y="19195"/>
                  </a:cubicBezTo>
                  <a:cubicBezTo>
                    <a:pt x="14475" y="19332"/>
                    <a:pt x="14609" y="19418"/>
                    <a:pt x="14748" y="19418"/>
                  </a:cubicBezTo>
                  <a:cubicBezTo>
                    <a:pt x="14783" y="19418"/>
                    <a:pt x="14818" y="19412"/>
                    <a:pt x="14853" y="19401"/>
                  </a:cubicBezTo>
                  <a:lnTo>
                    <a:pt x="14853" y="19401"/>
                  </a:lnTo>
                  <a:cubicBezTo>
                    <a:pt x="14636" y="21973"/>
                    <a:pt x="15402" y="24523"/>
                    <a:pt x="16980" y="26558"/>
                  </a:cubicBezTo>
                  <a:cubicBezTo>
                    <a:pt x="18432" y="28433"/>
                    <a:pt x="18740" y="29954"/>
                    <a:pt x="17677" y="31292"/>
                  </a:cubicBezTo>
                  <a:cubicBezTo>
                    <a:pt x="16670" y="32576"/>
                    <a:pt x="15006" y="33119"/>
                    <a:pt x="13031" y="33119"/>
                  </a:cubicBezTo>
                  <a:cubicBezTo>
                    <a:pt x="11755" y="33119"/>
                    <a:pt x="10349" y="32892"/>
                    <a:pt x="8907" y="32492"/>
                  </a:cubicBezTo>
                  <a:cubicBezTo>
                    <a:pt x="5226" y="31486"/>
                    <a:pt x="4643" y="30674"/>
                    <a:pt x="3808" y="29885"/>
                  </a:cubicBezTo>
                  <a:cubicBezTo>
                    <a:pt x="3395" y="29494"/>
                    <a:pt x="3015" y="29288"/>
                    <a:pt x="2668" y="29288"/>
                  </a:cubicBezTo>
                  <a:cubicBezTo>
                    <a:pt x="1495" y="29288"/>
                    <a:pt x="710" y="31643"/>
                    <a:pt x="401" y="37157"/>
                  </a:cubicBezTo>
                  <a:cubicBezTo>
                    <a:pt x="1" y="44177"/>
                    <a:pt x="1841" y="48534"/>
                    <a:pt x="7638" y="51232"/>
                  </a:cubicBezTo>
                  <a:cubicBezTo>
                    <a:pt x="10897" y="52740"/>
                    <a:pt x="16220" y="53275"/>
                    <a:pt x="21635" y="53275"/>
                  </a:cubicBezTo>
                  <a:cubicBezTo>
                    <a:pt x="25870" y="53275"/>
                    <a:pt x="30163" y="52948"/>
                    <a:pt x="33570" y="52501"/>
                  </a:cubicBezTo>
                  <a:cubicBezTo>
                    <a:pt x="41962" y="51403"/>
                    <a:pt x="43837" y="46167"/>
                    <a:pt x="43048" y="41422"/>
                  </a:cubicBezTo>
                  <a:cubicBezTo>
                    <a:pt x="42442" y="37775"/>
                    <a:pt x="38486" y="34630"/>
                    <a:pt x="34976" y="33018"/>
                  </a:cubicBezTo>
                  <a:cubicBezTo>
                    <a:pt x="32849" y="32046"/>
                    <a:pt x="31981" y="30994"/>
                    <a:pt x="31809" y="29908"/>
                  </a:cubicBezTo>
                  <a:cubicBezTo>
                    <a:pt x="31672" y="29062"/>
                    <a:pt x="32072" y="28285"/>
                    <a:pt x="32312" y="27907"/>
                  </a:cubicBezTo>
                  <a:cubicBezTo>
                    <a:pt x="32827" y="27279"/>
                    <a:pt x="33273" y="26604"/>
                    <a:pt x="33650" y="25895"/>
                  </a:cubicBezTo>
                  <a:cubicBezTo>
                    <a:pt x="33680" y="25897"/>
                    <a:pt x="33709" y="25898"/>
                    <a:pt x="33737" y="25898"/>
                  </a:cubicBezTo>
                  <a:cubicBezTo>
                    <a:pt x="34364" y="25898"/>
                    <a:pt x="34618" y="25394"/>
                    <a:pt x="35799" y="25394"/>
                  </a:cubicBezTo>
                  <a:cubicBezTo>
                    <a:pt x="35990" y="25394"/>
                    <a:pt x="36206" y="25407"/>
                    <a:pt x="36451" y="25438"/>
                  </a:cubicBezTo>
                  <a:cubicBezTo>
                    <a:pt x="38088" y="25648"/>
                    <a:pt x="39308" y="26195"/>
                    <a:pt x="39854" y="26195"/>
                  </a:cubicBezTo>
                  <a:cubicBezTo>
                    <a:pt x="39990" y="26195"/>
                    <a:pt x="40085" y="26160"/>
                    <a:pt x="40133" y="26078"/>
                  </a:cubicBezTo>
                  <a:cubicBezTo>
                    <a:pt x="40373" y="25655"/>
                    <a:pt x="39584" y="24237"/>
                    <a:pt x="38383" y="23608"/>
                  </a:cubicBezTo>
                  <a:cubicBezTo>
                    <a:pt x="38383" y="23608"/>
                    <a:pt x="38441" y="23574"/>
                    <a:pt x="38532" y="23517"/>
                  </a:cubicBezTo>
                  <a:lnTo>
                    <a:pt x="38623" y="23471"/>
                  </a:lnTo>
                  <a:lnTo>
                    <a:pt x="38635" y="23471"/>
                  </a:lnTo>
                  <a:lnTo>
                    <a:pt x="38726" y="23403"/>
                  </a:lnTo>
                  <a:lnTo>
                    <a:pt x="38749" y="23391"/>
                  </a:lnTo>
                  <a:lnTo>
                    <a:pt x="38864" y="23311"/>
                  </a:lnTo>
                  <a:lnTo>
                    <a:pt x="38886" y="23300"/>
                  </a:lnTo>
                  <a:lnTo>
                    <a:pt x="39012" y="23208"/>
                  </a:lnTo>
                  <a:lnTo>
                    <a:pt x="39024" y="23197"/>
                  </a:lnTo>
                  <a:lnTo>
                    <a:pt x="39149" y="23105"/>
                  </a:lnTo>
                  <a:lnTo>
                    <a:pt x="39172" y="23082"/>
                  </a:lnTo>
                  <a:cubicBezTo>
                    <a:pt x="39218" y="23037"/>
                    <a:pt x="39264" y="23002"/>
                    <a:pt x="39309" y="22968"/>
                  </a:cubicBezTo>
                  <a:lnTo>
                    <a:pt x="39344" y="22934"/>
                  </a:lnTo>
                  <a:cubicBezTo>
                    <a:pt x="39390" y="22888"/>
                    <a:pt x="39447" y="22854"/>
                    <a:pt x="39492" y="22808"/>
                  </a:cubicBezTo>
                  <a:lnTo>
                    <a:pt x="39515" y="22774"/>
                  </a:lnTo>
                  <a:cubicBezTo>
                    <a:pt x="39561" y="22739"/>
                    <a:pt x="39618" y="22694"/>
                    <a:pt x="39664" y="22636"/>
                  </a:cubicBezTo>
                  <a:lnTo>
                    <a:pt x="39687" y="22614"/>
                  </a:lnTo>
                  <a:lnTo>
                    <a:pt x="39835" y="22454"/>
                  </a:lnTo>
                  <a:lnTo>
                    <a:pt x="39870" y="22419"/>
                  </a:lnTo>
                  <a:lnTo>
                    <a:pt x="40030" y="22248"/>
                  </a:lnTo>
                  <a:lnTo>
                    <a:pt x="40053" y="22202"/>
                  </a:lnTo>
                  <a:cubicBezTo>
                    <a:pt x="40110" y="22145"/>
                    <a:pt x="40167" y="22076"/>
                    <a:pt x="40213" y="22008"/>
                  </a:cubicBezTo>
                  <a:lnTo>
                    <a:pt x="40236" y="21985"/>
                  </a:lnTo>
                  <a:cubicBezTo>
                    <a:pt x="40281" y="21916"/>
                    <a:pt x="40327" y="21848"/>
                    <a:pt x="40373" y="21779"/>
                  </a:cubicBezTo>
                  <a:cubicBezTo>
                    <a:pt x="40373" y="21768"/>
                    <a:pt x="40396" y="21756"/>
                    <a:pt x="40396" y="21745"/>
                  </a:cubicBezTo>
                  <a:cubicBezTo>
                    <a:pt x="40453" y="21676"/>
                    <a:pt x="40499" y="21596"/>
                    <a:pt x="40544" y="21516"/>
                  </a:cubicBezTo>
                  <a:lnTo>
                    <a:pt x="40567" y="21470"/>
                  </a:lnTo>
                  <a:cubicBezTo>
                    <a:pt x="40613" y="21390"/>
                    <a:pt x="40670" y="21310"/>
                    <a:pt x="40716" y="21230"/>
                  </a:cubicBezTo>
                  <a:cubicBezTo>
                    <a:pt x="40716" y="21207"/>
                    <a:pt x="40727" y="21196"/>
                    <a:pt x="40739" y="21184"/>
                  </a:cubicBezTo>
                  <a:cubicBezTo>
                    <a:pt x="40784" y="21093"/>
                    <a:pt x="40830" y="21001"/>
                    <a:pt x="40876" y="20910"/>
                  </a:cubicBezTo>
                  <a:cubicBezTo>
                    <a:pt x="41606" y="19388"/>
                    <a:pt x="41604" y="18092"/>
                    <a:pt x="40810" y="18092"/>
                  </a:cubicBezTo>
                  <a:cubicBezTo>
                    <a:pt x="40596" y="18092"/>
                    <a:pt x="40325" y="18186"/>
                    <a:pt x="39996" y="18395"/>
                  </a:cubicBezTo>
                  <a:cubicBezTo>
                    <a:pt x="39155" y="18924"/>
                    <a:pt x="38129" y="19368"/>
                    <a:pt x="37026" y="19368"/>
                  </a:cubicBezTo>
                  <a:cubicBezTo>
                    <a:pt x="36104" y="19368"/>
                    <a:pt x="35128" y="19057"/>
                    <a:pt x="34164" y="18223"/>
                  </a:cubicBezTo>
                  <a:cubicBezTo>
                    <a:pt x="33844" y="16691"/>
                    <a:pt x="33078" y="15296"/>
                    <a:pt x="31958" y="14210"/>
                  </a:cubicBezTo>
                  <a:cubicBezTo>
                    <a:pt x="31992" y="14141"/>
                    <a:pt x="32003" y="14084"/>
                    <a:pt x="32026" y="14027"/>
                  </a:cubicBezTo>
                  <a:cubicBezTo>
                    <a:pt x="32026" y="14027"/>
                    <a:pt x="32198" y="14482"/>
                    <a:pt x="32559" y="14482"/>
                  </a:cubicBezTo>
                  <a:cubicBezTo>
                    <a:pt x="32645" y="14482"/>
                    <a:pt x="32742" y="14457"/>
                    <a:pt x="32849" y="14393"/>
                  </a:cubicBezTo>
                  <a:cubicBezTo>
                    <a:pt x="33181" y="14199"/>
                    <a:pt x="33044" y="13627"/>
                    <a:pt x="33044" y="13627"/>
                  </a:cubicBezTo>
                  <a:lnTo>
                    <a:pt x="33044" y="13627"/>
                  </a:lnTo>
                  <a:cubicBezTo>
                    <a:pt x="33044" y="13627"/>
                    <a:pt x="33117" y="13645"/>
                    <a:pt x="33215" y="13645"/>
                  </a:cubicBezTo>
                  <a:cubicBezTo>
                    <a:pt x="33401" y="13645"/>
                    <a:pt x="33678" y="13581"/>
                    <a:pt x="33730" y="13215"/>
                  </a:cubicBezTo>
                  <a:cubicBezTo>
                    <a:pt x="33878" y="12301"/>
                    <a:pt x="33181" y="12140"/>
                    <a:pt x="33181" y="12140"/>
                  </a:cubicBezTo>
                  <a:cubicBezTo>
                    <a:pt x="33570" y="11900"/>
                    <a:pt x="33627" y="10917"/>
                    <a:pt x="33021" y="10734"/>
                  </a:cubicBezTo>
                  <a:cubicBezTo>
                    <a:pt x="32916" y="10699"/>
                    <a:pt x="32808" y="10686"/>
                    <a:pt x="32704" y="10686"/>
                  </a:cubicBezTo>
                  <a:cubicBezTo>
                    <a:pt x="32370" y="10686"/>
                    <a:pt x="32083" y="10826"/>
                    <a:pt x="32083" y="10826"/>
                  </a:cubicBezTo>
                  <a:lnTo>
                    <a:pt x="32083" y="10746"/>
                  </a:lnTo>
                  <a:cubicBezTo>
                    <a:pt x="32003" y="9945"/>
                    <a:pt x="31272" y="6801"/>
                    <a:pt x="29477" y="4308"/>
                  </a:cubicBezTo>
                  <a:cubicBezTo>
                    <a:pt x="29545" y="4148"/>
                    <a:pt x="29625" y="4011"/>
                    <a:pt x="29717" y="3874"/>
                  </a:cubicBezTo>
                  <a:cubicBezTo>
                    <a:pt x="29988" y="3486"/>
                    <a:pt x="30326" y="3295"/>
                    <a:pt x="30722" y="3295"/>
                  </a:cubicBezTo>
                  <a:cubicBezTo>
                    <a:pt x="30793" y="3295"/>
                    <a:pt x="30865" y="3302"/>
                    <a:pt x="30940" y="3314"/>
                  </a:cubicBezTo>
                  <a:cubicBezTo>
                    <a:pt x="31237" y="3359"/>
                    <a:pt x="31523" y="3382"/>
                    <a:pt x="31820" y="3394"/>
                  </a:cubicBezTo>
                  <a:cubicBezTo>
                    <a:pt x="32015" y="3874"/>
                    <a:pt x="32415" y="4251"/>
                    <a:pt x="32895" y="4434"/>
                  </a:cubicBezTo>
                  <a:cubicBezTo>
                    <a:pt x="33241" y="4549"/>
                    <a:pt x="33600" y="4610"/>
                    <a:pt x="33962" y="4610"/>
                  </a:cubicBezTo>
                  <a:cubicBezTo>
                    <a:pt x="34068" y="4610"/>
                    <a:pt x="34173" y="4605"/>
                    <a:pt x="34279" y="4594"/>
                  </a:cubicBezTo>
                  <a:cubicBezTo>
                    <a:pt x="34702" y="4572"/>
                    <a:pt x="34669" y="3953"/>
                    <a:pt x="34266" y="3953"/>
                  </a:cubicBezTo>
                  <a:cubicBezTo>
                    <a:pt x="34255" y="3953"/>
                    <a:pt x="34244" y="3953"/>
                    <a:pt x="34233" y="3954"/>
                  </a:cubicBezTo>
                  <a:cubicBezTo>
                    <a:pt x="34145" y="3960"/>
                    <a:pt x="34061" y="3963"/>
                    <a:pt x="33982" y="3963"/>
                  </a:cubicBezTo>
                  <a:cubicBezTo>
                    <a:pt x="33126" y="3963"/>
                    <a:pt x="32719" y="3644"/>
                    <a:pt x="32541" y="3382"/>
                  </a:cubicBezTo>
                  <a:cubicBezTo>
                    <a:pt x="32930" y="3337"/>
                    <a:pt x="33307" y="3245"/>
                    <a:pt x="33661" y="3096"/>
                  </a:cubicBezTo>
                  <a:lnTo>
                    <a:pt x="33684" y="3096"/>
                  </a:lnTo>
                  <a:cubicBezTo>
                    <a:pt x="33947" y="2971"/>
                    <a:pt x="34199" y="2811"/>
                    <a:pt x="34416" y="2605"/>
                  </a:cubicBezTo>
                  <a:cubicBezTo>
                    <a:pt x="34653" y="2667"/>
                    <a:pt x="34895" y="2698"/>
                    <a:pt x="35135" y="2698"/>
                  </a:cubicBezTo>
                  <a:cubicBezTo>
                    <a:pt x="35599" y="2698"/>
                    <a:pt x="36055" y="2583"/>
                    <a:pt x="36463" y="2365"/>
                  </a:cubicBezTo>
                  <a:cubicBezTo>
                    <a:pt x="36778" y="2174"/>
                    <a:pt x="36598" y="1751"/>
                    <a:pt x="36310" y="1751"/>
                  </a:cubicBezTo>
                  <a:cubicBezTo>
                    <a:pt x="36253" y="1751"/>
                    <a:pt x="36193" y="1767"/>
                    <a:pt x="36131" y="1804"/>
                  </a:cubicBezTo>
                  <a:cubicBezTo>
                    <a:pt x="35818" y="1966"/>
                    <a:pt x="35465" y="2056"/>
                    <a:pt x="35113" y="2056"/>
                  </a:cubicBezTo>
                  <a:cubicBezTo>
                    <a:pt x="35041" y="2056"/>
                    <a:pt x="34968" y="2052"/>
                    <a:pt x="34896" y="2045"/>
                  </a:cubicBezTo>
                  <a:cubicBezTo>
                    <a:pt x="34930" y="1987"/>
                    <a:pt x="34976" y="1919"/>
                    <a:pt x="35010" y="1862"/>
                  </a:cubicBezTo>
                  <a:lnTo>
                    <a:pt x="35788" y="490"/>
                  </a:lnTo>
                  <a:cubicBezTo>
                    <a:pt x="35929" y="232"/>
                    <a:pt x="35706" y="1"/>
                    <a:pt x="35485" y="1"/>
                  </a:cubicBez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6944050" y="1725950"/>
              <a:ext cx="1095650" cy="1054100"/>
            </a:xfrm>
            <a:custGeom>
              <a:rect b="b" l="l" r="r" t="t"/>
              <a:pathLst>
                <a:path extrusionOk="0" h="42164" w="43826">
                  <a:moveTo>
                    <a:pt x="24077" y="1"/>
                  </a:moveTo>
                  <a:cubicBezTo>
                    <a:pt x="20804" y="1"/>
                    <a:pt x="17572" y="979"/>
                    <a:pt x="15848" y="4721"/>
                  </a:cubicBezTo>
                  <a:cubicBezTo>
                    <a:pt x="13195" y="10438"/>
                    <a:pt x="16465" y="14806"/>
                    <a:pt x="16991" y="15423"/>
                  </a:cubicBezTo>
                  <a:cubicBezTo>
                    <a:pt x="18432" y="17298"/>
                    <a:pt x="18740" y="18831"/>
                    <a:pt x="17689" y="20168"/>
                  </a:cubicBezTo>
                  <a:cubicBezTo>
                    <a:pt x="16673" y="21448"/>
                    <a:pt x="15007" y="21987"/>
                    <a:pt x="13029" y="21987"/>
                  </a:cubicBezTo>
                  <a:cubicBezTo>
                    <a:pt x="11754" y="21987"/>
                    <a:pt x="10350" y="21763"/>
                    <a:pt x="8908" y="21369"/>
                  </a:cubicBezTo>
                  <a:cubicBezTo>
                    <a:pt x="5237" y="20351"/>
                    <a:pt x="4631" y="19562"/>
                    <a:pt x="3808" y="18773"/>
                  </a:cubicBezTo>
                  <a:cubicBezTo>
                    <a:pt x="3396" y="18382"/>
                    <a:pt x="3015" y="18176"/>
                    <a:pt x="2668" y="18176"/>
                  </a:cubicBezTo>
                  <a:cubicBezTo>
                    <a:pt x="1494" y="18176"/>
                    <a:pt x="707" y="20531"/>
                    <a:pt x="389" y="26045"/>
                  </a:cubicBezTo>
                  <a:cubicBezTo>
                    <a:pt x="1" y="33065"/>
                    <a:pt x="1830" y="37422"/>
                    <a:pt x="7638" y="40120"/>
                  </a:cubicBezTo>
                  <a:cubicBezTo>
                    <a:pt x="10898" y="41628"/>
                    <a:pt x="16220" y="42163"/>
                    <a:pt x="21635" y="42163"/>
                  </a:cubicBezTo>
                  <a:cubicBezTo>
                    <a:pt x="25870" y="42163"/>
                    <a:pt x="30163" y="41836"/>
                    <a:pt x="33570" y="41389"/>
                  </a:cubicBezTo>
                  <a:cubicBezTo>
                    <a:pt x="41951" y="40280"/>
                    <a:pt x="43826" y="35055"/>
                    <a:pt x="43048" y="30310"/>
                  </a:cubicBezTo>
                  <a:cubicBezTo>
                    <a:pt x="42442" y="26663"/>
                    <a:pt x="38486" y="23518"/>
                    <a:pt x="34976" y="21906"/>
                  </a:cubicBezTo>
                  <a:cubicBezTo>
                    <a:pt x="32838" y="20934"/>
                    <a:pt x="31981" y="19882"/>
                    <a:pt x="31809" y="18796"/>
                  </a:cubicBezTo>
                  <a:cubicBezTo>
                    <a:pt x="31672" y="17950"/>
                    <a:pt x="32061" y="17173"/>
                    <a:pt x="32312" y="16795"/>
                  </a:cubicBezTo>
                  <a:cubicBezTo>
                    <a:pt x="35136" y="13342"/>
                    <a:pt x="34782" y="10301"/>
                    <a:pt x="34199" y="7237"/>
                  </a:cubicBezTo>
                  <a:cubicBezTo>
                    <a:pt x="33821" y="5282"/>
                    <a:pt x="32712" y="3544"/>
                    <a:pt x="31100" y="2378"/>
                  </a:cubicBezTo>
                  <a:cubicBezTo>
                    <a:pt x="31100" y="2378"/>
                    <a:pt x="29328" y="228"/>
                    <a:pt x="24938" y="22"/>
                  </a:cubicBezTo>
                  <a:cubicBezTo>
                    <a:pt x="24651" y="8"/>
                    <a:pt x="24364" y="1"/>
                    <a:pt x="24077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7675800" y="17456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ED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7749550" y="1900150"/>
              <a:ext cx="234725" cy="202625"/>
            </a:xfrm>
            <a:custGeom>
              <a:rect b="b" l="l" r="r" t="t"/>
              <a:pathLst>
                <a:path extrusionOk="0" h="8105" w="9389">
                  <a:moveTo>
                    <a:pt x="8596" y="1"/>
                  </a:moveTo>
                  <a:cubicBezTo>
                    <a:pt x="8384" y="1"/>
                    <a:pt x="8114" y="95"/>
                    <a:pt x="7787" y="303"/>
                  </a:cubicBezTo>
                  <a:cubicBezTo>
                    <a:pt x="6949" y="837"/>
                    <a:pt x="5921" y="1280"/>
                    <a:pt x="4818" y="1280"/>
                  </a:cubicBezTo>
                  <a:cubicBezTo>
                    <a:pt x="3891" y="1280"/>
                    <a:pt x="2911" y="967"/>
                    <a:pt x="1944" y="132"/>
                  </a:cubicBezTo>
                  <a:cubicBezTo>
                    <a:pt x="1944" y="132"/>
                    <a:pt x="1936" y="131"/>
                    <a:pt x="1922" y="131"/>
                  </a:cubicBezTo>
                  <a:cubicBezTo>
                    <a:pt x="1757" y="131"/>
                    <a:pt x="751" y="179"/>
                    <a:pt x="698" y="1355"/>
                  </a:cubicBezTo>
                  <a:cubicBezTo>
                    <a:pt x="630" y="2647"/>
                    <a:pt x="1087" y="3070"/>
                    <a:pt x="641" y="4179"/>
                  </a:cubicBezTo>
                  <a:cubicBezTo>
                    <a:pt x="195" y="5288"/>
                    <a:pt x="241" y="5734"/>
                    <a:pt x="710" y="6031"/>
                  </a:cubicBezTo>
                  <a:cubicBezTo>
                    <a:pt x="710" y="6031"/>
                    <a:pt x="1" y="7426"/>
                    <a:pt x="1098" y="7746"/>
                  </a:cubicBezTo>
                  <a:cubicBezTo>
                    <a:pt x="1258" y="7793"/>
                    <a:pt x="1395" y="7812"/>
                    <a:pt x="1517" y="7812"/>
                  </a:cubicBezTo>
                  <a:cubicBezTo>
                    <a:pt x="2141" y="7812"/>
                    <a:pt x="2403" y="7312"/>
                    <a:pt x="3571" y="7312"/>
                  </a:cubicBezTo>
                  <a:cubicBezTo>
                    <a:pt x="3764" y="7312"/>
                    <a:pt x="3982" y="7326"/>
                    <a:pt x="4231" y="7358"/>
                  </a:cubicBezTo>
                  <a:cubicBezTo>
                    <a:pt x="5854" y="7567"/>
                    <a:pt x="7078" y="8104"/>
                    <a:pt x="7628" y="8104"/>
                  </a:cubicBezTo>
                  <a:cubicBezTo>
                    <a:pt x="7768" y="8104"/>
                    <a:pt x="7864" y="8070"/>
                    <a:pt x="7913" y="7987"/>
                  </a:cubicBezTo>
                  <a:cubicBezTo>
                    <a:pt x="8153" y="7575"/>
                    <a:pt x="7364" y="6146"/>
                    <a:pt x="6163" y="5517"/>
                  </a:cubicBezTo>
                  <a:cubicBezTo>
                    <a:pt x="7261" y="4911"/>
                    <a:pt x="8130" y="3962"/>
                    <a:pt x="8667" y="2819"/>
                  </a:cubicBezTo>
                  <a:cubicBezTo>
                    <a:pt x="9388" y="1296"/>
                    <a:pt x="9385" y="1"/>
                    <a:pt x="8596" y="1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7672100" y="1844200"/>
              <a:ext cx="72900" cy="98550"/>
            </a:xfrm>
            <a:custGeom>
              <a:rect b="b" l="l" r="r" t="t"/>
              <a:pathLst>
                <a:path extrusionOk="0" h="3942" w="2916">
                  <a:moveTo>
                    <a:pt x="1097" y="1"/>
                  </a:moveTo>
                  <a:cubicBezTo>
                    <a:pt x="1032" y="1"/>
                    <a:pt x="967" y="9"/>
                    <a:pt x="903" y="26"/>
                  </a:cubicBezTo>
                  <a:cubicBezTo>
                    <a:pt x="275" y="209"/>
                    <a:pt x="0" y="1226"/>
                    <a:pt x="297" y="2301"/>
                  </a:cubicBezTo>
                  <a:cubicBezTo>
                    <a:pt x="574" y="3254"/>
                    <a:pt x="1219" y="3941"/>
                    <a:pt x="1802" y="3941"/>
                  </a:cubicBezTo>
                  <a:cubicBezTo>
                    <a:pt x="1870" y="3941"/>
                    <a:pt x="1936" y="3932"/>
                    <a:pt x="2001" y="3913"/>
                  </a:cubicBezTo>
                  <a:cubicBezTo>
                    <a:pt x="2641" y="3730"/>
                    <a:pt x="2916" y="2713"/>
                    <a:pt x="2619" y="1649"/>
                  </a:cubicBezTo>
                  <a:cubicBezTo>
                    <a:pt x="2340" y="681"/>
                    <a:pt x="1691" y="1"/>
                    <a:pt x="10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7685525" y="1856675"/>
              <a:ext cx="49775" cy="71825"/>
            </a:xfrm>
            <a:custGeom>
              <a:rect b="b" l="l" r="r" t="t"/>
              <a:pathLst>
                <a:path extrusionOk="0" h="2873" w="1991">
                  <a:moveTo>
                    <a:pt x="722" y="0"/>
                  </a:moveTo>
                  <a:cubicBezTo>
                    <a:pt x="679" y="0"/>
                    <a:pt x="637" y="6"/>
                    <a:pt x="595" y="18"/>
                  </a:cubicBezTo>
                  <a:cubicBezTo>
                    <a:pt x="161" y="133"/>
                    <a:pt x="1" y="865"/>
                    <a:pt x="218" y="1653"/>
                  </a:cubicBezTo>
                  <a:cubicBezTo>
                    <a:pt x="424" y="2365"/>
                    <a:pt x="872" y="2872"/>
                    <a:pt x="1269" y="2872"/>
                  </a:cubicBezTo>
                  <a:cubicBezTo>
                    <a:pt x="1312" y="2872"/>
                    <a:pt x="1354" y="2866"/>
                    <a:pt x="1396" y="2854"/>
                  </a:cubicBezTo>
                  <a:cubicBezTo>
                    <a:pt x="1819" y="2740"/>
                    <a:pt x="1990" y="1996"/>
                    <a:pt x="1773" y="1219"/>
                  </a:cubicBezTo>
                  <a:cubicBezTo>
                    <a:pt x="1567" y="507"/>
                    <a:pt x="1118" y="0"/>
                    <a:pt x="722" y="0"/>
                  </a:cubicBezTo>
                  <a:close/>
                </a:path>
              </a:pathLst>
            </a:custGeom>
            <a:solidFill>
              <a:srgbClr val="0E2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7692675" y="1866850"/>
              <a:ext cx="14600" cy="12675"/>
            </a:xfrm>
            <a:custGeom>
              <a:rect b="b" l="l" r="r" t="t"/>
              <a:pathLst>
                <a:path extrusionOk="0" h="507" w="584">
                  <a:moveTo>
                    <a:pt x="321" y="0"/>
                  </a:moveTo>
                  <a:cubicBezTo>
                    <a:pt x="103" y="12"/>
                    <a:pt x="0" y="286"/>
                    <a:pt x="161" y="435"/>
                  </a:cubicBezTo>
                  <a:cubicBezTo>
                    <a:pt x="210" y="484"/>
                    <a:pt x="270" y="507"/>
                    <a:pt x="329" y="507"/>
                  </a:cubicBezTo>
                  <a:cubicBezTo>
                    <a:pt x="459" y="507"/>
                    <a:pt x="584" y="398"/>
                    <a:pt x="584" y="240"/>
                  </a:cubicBezTo>
                  <a:cubicBezTo>
                    <a:pt x="584" y="103"/>
                    <a:pt x="458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7661225" y="1447975"/>
              <a:ext cx="181225" cy="121600"/>
            </a:xfrm>
            <a:custGeom>
              <a:rect b="b" l="l" r="r" t="t"/>
              <a:pathLst>
                <a:path extrusionOk="0" h="4864" w="7249">
                  <a:moveTo>
                    <a:pt x="6810" y="0"/>
                  </a:moveTo>
                  <a:cubicBezTo>
                    <a:pt x="6705" y="0"/>
                    <a:pt x="6599" y="52"/>
                    <a:pt x="6529" y="176"/>
                  </a:cubicBezTo>
                  <a:lnTo>
                    <a:pt x="5752" y="1537"/>
                  </a:lnTo>
                  <a:cubicBezTo>
                    <a:pt x="5292" y="2359"/>
                    <a:pt x="4518" y="2752"/>
                    <a:pt x="3363" y="2752"/>
                  </a:cubicBezTo>
                  <a:cubicBezTo>
                    <a:pt x="3055" y="2752"/>
                    <a:pt x="2720" y="2724"/>
                    <a:pt x="2356" y="2669"/>
                  </a:cubicBezTo>
                  <a:cubicBezTo>
                    <a:pt x="2248" y="2653"/>
                    <a:pt x="2143" y="2645"/>
                    <a:pt x="2043" y="2645"/>
                  </a:cubicBezTo>
                  <a:cubicBezTo>
                    <a:pt x="822" y="2645"/>
                    <a:pt x="204" y="3798"/>
                    <a:pt x="35" y="4464"/>
                  </a:cubicBezTo>
                  <a:cubicBezTo>
                    <a:pt x="1" y="4624"/>
                    <a:pt x="92" y="4784"/>
                    <a:pt x="241" y="4841"/>
                  </a:cubicBezTo>
                  <a:cubicBezTo>
                    <a:pt x="252" y="4853"/>
                    <a:pt x="264" y="4853"/>
                    <a:pt x="287" y="4853"/>
                  </a:cubicBezTo>
                  <a:cubicBezTo>
                    <a:pt x="314" y="4860"/>
                    <a:pt x="342" y="4864"/>
                    <a:pt x="369" y="4864"/>
                  </a:cubicBezTo>
                  <a:cubicBezTo>
                    <a:pt x="513" y="4864"/>
                    <a:pt x="647" y="4766"/>
                    <a:pt x="675" y="4613"/>
                  </a:cubicBezTo>
                  <a:cubicBezTo>
                    <a:pt x="755" y="4350"/>
                    <a:pt x="881" y="4098"/>
                    <a:pt x="1030" y="3870"/>
                  </a:cubicBezTo>
                  <a:cubicBezTo>
                    <a:pt x="1316" y="3484"/>
                    <a:pt x="1654" y="3295"/>
                    <a:pt x="2065" y="3295"/>
                  </a:cubicBezTo>
                  <a:cubicBezTo>
                    <a:pt x="2130" y="3295"/>
                    <a:pt x="2196" y="3300"/>
                    <a:pt x="2265" y="3309"/>
                  </a:cubicBezTo>
                  <a:cubicBezTo>
                    <a:pt x="2660" y="3370"/>
                    <a:pt x="3028" y="3401"/>
                    <a:pt x="3371" y="3401"/>
                  </a:cubicBezTo>
                  <a:cubicBezTo>
                    <a:pt x="4766" y="3401"/>
                    <a:pt x="5736" y="2894"/>
                    <a:pt x="6324" y="1857"/>
                  </a:cubicBezTo>
                  <a:lnTo>
                    <a:pt x="7101" y="497"/>
                  </a:lnTo>
                  <a:cubicBezTo>
                    <a:pt x="7249" y="233"/>
                    <a:pt x="7032" y="0"/>
                    <a:pt x="6810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7756700" y="1458225"/>
              <a:ext cx="39200" cy="67800"/>
            </a:xfrm>
            <a:custGeom>
              <a:rect b="b" l="l" r="r" t="t"/>
              <a:pathLst>
                <a:path extrusionOk="0" h="2712" w="1568">
                  <a:moveTo>
                    <a:pt x="1119" y="0"/>
                  </a:moveTo>
                  <a:cubicBezTo>
                    <a:pt x="1017" y="0"/>
                    <a:pt x="915" y="49"/>
                    <a:pt x="847" y="167"/>
                  </a:cubicBezTo>
                  <a:cubicBezTo>
                    <a:pt x="812" y="224"/>
                    <a:pt x="1" y="1630"/>
                    <a:pt x="767" y="2591"/>
                  </a:cubicBezTo>
                  <a:cubicBezTo>
                    <a:pt x="812" y="2636"/>
                    <a:pt x="858" y="2671"/>
                    <a:pt x="915" y="2693"/>
                  </a:cubicBezTo>
                  <a:cubicBezTo>
                    <a:pt x="953" y="2706"/>
                    <a:pt x="989" y="2712"/>
                    <a:pt x="1024" y="2712"/>
                  </a:cubicBezTo>
                  <a:cubicBezTo>
                    <a:pt x="1278" y="2712"/>
                    <a:pt x="1452" y="2410"/>
                    <a:pt x="1281" y="2179"/>
                  </a:cubicBezTo>
                  <a:cubicBezTo>
                    <a:pt x="790" y="1573"/>
                    <a:pt x="1407" y="510"/>
                    <a:pt x="1418" y="487"/>
                  </a:cubicBezTo>
                  <a:cubicBezTo>
                    <a:pt x="1568" y="235"/>
                    <a:pt x="1344" y="0"/>
                    <a:pt x="1119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7790225" y="1491625"/>
              <a:ext cx="73300" cy="23925"/>
            </a:xfrm>
            <a:custGeom>
              <a:rect b="b" l="l" r="r" t="t"/>
              <a:pathLst>
                <a:path extrusionOk="0" h="957" w="2932">
                  <a:moveTo>
                    <a:pt x="2459" y="0"/>
                  </a:moveTo>
                  <a:cubicBezTo>
                    <a:pt x="2403" y="0"/>
                    <a:pt x="2344" y="17"/>
                    <a:pt x="2284" y="54"/>
                  </a:cubicBezTo>
                  <a:cubicBezTo>
                    <a:pt x="1980" y="216"/>
                    <a:pt x="1640" y="299"/>
                    <a:pt x="1299" y="299"/>
                  </a:cubicBezTo>
                  <a:cubicBezTo>
                    <a:pt x="1063" y="299"/>
                    <a:pt x="828" y="259"/>
                    <a:pt x="603" y="180"/>
                  </a:cubicBezTo>
                  <a:cubicBezTo>
                    <a:pt x="555" y="160"/>
                    <a:pt x="508" y="150"/>
                    <a:pt x="465" y="150"/>
                  </a:cubicBezTo>
                  <a:cubicBezTo>
                    <a:pt x="144" y="150"/>
                    <a:pt x="0" y="655"/>
                    <a:pt x="363" y="786"/>
                  </a:cubicBezTo>
                  <a:cubicBezTo>
                    <a:pt x="684" y="910"/>
                    <a:pt x="994" y="956"/>
                    <a:pt x="1276" y="956"/>
                  </a:cubicBezTo>
                  <a:cubicBezTo>
                    <a:pt x="2029" y="956"/>
                    <a:pt x="2582" y="631"/>
                    <a:pt x="2616" y="614"/>
                  </a:cubicBezTo>
                  <a:cubicBezTo>
                    <a:pt x="2931" y="423"/>
                    <a:pt x="2743" y="0"/>
                    <a:pt x="2459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7696400" y="1467975"/>
              <a:ext cx="37425" cy="63000"/>
            </a:xfrm>
            <a:custGeom>
              <a:rect b="b" l="l" r="r" t="t"/>
              <a:pathLst>
                <a:path extrusionOk="0" h="2520" w="1497">
                  <a:moveTo>
                    <a:pt x="1059" y="0"/>
                  </a:moveTo>
                  <a:cubicBezTo>
                    <a:pt x="954" y="0"/>
                    <a:pt x="847" y="52"/>
                    <a:pt x="778" y="177"/>
                  </a:cubicBezTo>
                  <a:cubicBezTo>
                    <a:pt x="698" y="314"/>
                    <a:pt x="0" y="1606"/>
                    <a:pt x="640" y="2395"/>
                  </a:cubicBezTo>
                  <a:cubicBezTo>
                    <a:pt x="675" y="2441"/>
                    <a:pt x="720" y="2475"/>
                    <a:pt x="778" y="2498"/>
                  </a:cubicBezTo>
                  <a:cubicBezTo>
                    <a:pt x="817" y="2513"/>
                    <a:pt x="857" y="2519"/>
                    <a:pt x="895" y="2519"/>
                  </a:cubicBezTo>
                  <a:cubicBezTo>
                    <a:pt x="1149" y="2519"/>
                    <a:pt x="1334" y="2212"/>
                    <a:pt x="1155" y="1983"/>
                  </a:cubicBezTo>
                  <a:cubicBezTo>
                    <a:pt x="846" y="1606"/>
                    <a:pt x="1212" y="760"/>
                    <a:pt x="1349" y="486"/>
                  </a:cubicBezTo>
                  <a:cubicBezTo>
                    <a:pt x="1497" y="230"/>
                    <a:pt x="1281" y="0"/>
                    <a:pt x="1059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7736575" y="1517550"/>
              <a:ext cx="74750" cy="45850"/>
            </a:xfrm>
            <a:custGeom>
              <a:rect b="b" l="l" r="r" t="t"/>
              <a:pathLst>
                <a:path extrusionOk="0" h="1834" w="2990">
                  <a:moveTo>
                    <a:pt x="371" y="0"/>
                  </a:moveTo>
                  <a:cubicBezTo>
                    <a:pt x="188" y="0"/>
                    <a:pt x="1" y="144"/>
                    <a:pt x="40" y="389"/>
                  </a:cubicBezTo>
                  <a:cubicBezTo>
                    <a:pt x="188" y="972"/>
                    <a:pt x="623" y="1441"/>
                    <a:pt x="1194" y="1647"/>
                  </a:cubicBezTo>
                  <a:cubicBezTo>
                    <a:pt x="1541" y="1771"/>
                    <a:pt x="1902" y="1834"/>
                    <a:pt x="2266" y="1834"/>
                  </a:cubicBezTo>
                  <a:cubicBezTo>
                    <a:pt x="2369" y="1834"/>
                    <a:pt x="2474" y="1828"/>
                    <a:pt x="2578" y="1818"/>
                  </a:cubicBezTo>
                  <a:cubicBezTo>
                    <a:pt x="2990" y="1785"/>
                    <a:pt x="2968" y="1165"/>
                    <a:pt x="2565" y="1165"/>
                  </a:cubicBezTo>
                  <a:cubicBezTo>
                    <a:pt x="2554" y="1165"/>
                    <a:pt x="2543" y="1166"/>
                    <a:pt x="2532" y="1167"/>
                  </a:cubicBezTo>
                  <a:cubicBezTo>
                    <a:pt x="2449" y="1172"/>
                    <a:pt x="2369" y="1174"/>
                    <a:pt x="2293" y="1174"/>
                  </a:cubicBezTo>
                  <a:cubicBezTo>
                    <a:pt x="887" y="1174"/>
                    <a:pt x="691" y="318"/>
                    <a:pt x="680" y="275"/>
                  </a:cubicBezTo>
                  <a:cubicBezTo>
                    <a:pt x="650" y="86"/>
                    <a:pt x="512" y="0"/>
                    <a:pt x="371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4"/>
            <p:cNvSpPr/>
            <p:nvPr/>
          </p:nvSpPr>
          <p:spPr>
            <a:xfrm>
              <a:off x="7242400" y="1447975"/>
              <a:ext cx="181025" cy="121600"/>
            </a:xfrm>
            <a:custGeom>
              <a:rect b="b" l="l" r="r" t="t"/>
              <a:pathLst>
                <a:path extrusionOk="0" h="4864" w="7241">
                  <a:moveTo>
                    <a:pt x="439" y="0"/>
                  </a:moveTo>
                  <a:cubicBezTo>
                    <a:pt x="220" y="0"/>
                    <a:pt x="1" y="233"/>
                    <a:pt x="141" y="497"/>
                  </a:cubicBezTo>
                  <a:lnTo>
                    <a:pt x="918" y="1857"/>
                  </a:lnTo>
                  <a:cubicBezTo>
                    <a:pt x="1505" y="2894"/>
                    <a:pt x="2476" y="3401"/>
                    <a:pt x="3876" y="3401"/>
                  </a:cubicBezTo>
                  <a:cubicBezTo>
                    <a:pt x="4221" y="3401"/>
                    <a:pt x="4591" y="3370"/>
                    <a:pt x="4989" y="3309"/>
                  </a:cubicBezTo>
                  <a:cubicBezTo>
                    <a:pt x="5057" y="3300"/>
                    <a:pt x="5123" y="3295"/>
                    <a:pt x="5188" y="3295"/>
                  </a:cubicBezTo>
                  <a:cubicBezTo>
                    <a:pt x="5599" y="3295"/>
                    <a:pt x="5935" y="3484"/>
                    <a:pt x="6212" y="3870"/>
                  </a:cubicBezTo>
                  <a:cubicBezTo>
                    <a:pt x="6372" y="4098"/>
                    <a:pt x="6486" y="4350"/>
                    <a:pt x="6566" y="4613"/>
                  </a:cubicBezTo>
                  <a:cubicBezTo>
                    <a:pt x="6605" y="4766"/>
                    <a:pt x="6732" y="4864"/>
                    <a:pt x="6880" y="4864"/>
                  </a:cubicBezTo>
                  <a:cubicBezTo>
                    <a:pt x="6908" y="4864"/>
                    <a:pt x="6937" y="4860"/>
                    <a:pt x="6967" y="4853"/>
                  </a:cubicBezTo>
                  <a:cubicBezTo>
                    <a:pt x="6978" y="4853"/>
                    <a:pt x="6989" y="4853"/>
                    <a:pt x="7001" y="4841"/>
                  </a:cubicBezTo>
                  <a:cubicBezTo>
                    <a:pt x="7161" y="4784"/>
                    <a:pt x="7241" y="4624"/>
                    <a:pt x="7207" y="4464"/>
                  </a:cubicBezTo>
                  <a:cubicBezTo>
                    <a:pt x="7038" y="3798"/>
                    <a:pt x="6419" y="2645"/>
                    <a:pt x="5208" y="2645"/>
                  </a:cubicBezTo>
                  <a:cubicBezTo>
                    <a:pt x="5108" y="2645"/>
                    <a:pt x="5005" y="2653"/>
                    <a:pt x="4897" y="2669"/>
                  </a:cubicBezTo>
                  <a:cubicBezTo>
                    <a:pt x="4531" y="2724"/>
                    <a:pt x="4195" y="2752"/>
                    <a:pt x="3886" y="2752"/>
                  </a:cubicBezTo>
                  <a:cubicBezTo>
                    <a:pt x="2728" y="2752"/>
                    <a:pt x="1959" y="2359"/>
                    <a:pt x="1490" y="1537"/>
                  </a:cubicBezTo>
                  <a:lnTo>
                    <a:pt x="712" y="176"/>
                  </a:lnTo>
                  <a:cubicBezTo>
                    <a:pt x="646" y="52"/>
                    <a:pt x="543" y="0"/>
                    <a:pt x="439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4"/>
            <p:cNvSpPr/>
            <p:nvPr/>
          </p:nvSpPr>
          <p:spPr>
            <a:xfrm>
              <a:off x="7289250" y="1458350"/>
              <a:ext cx="38725" cy="67775"/>
            </a:xfrm>
            <a:custGeom>
              <a:rect b="b" l="l" r="r" t="t"/>
              <a:pathLst>
                <a:path extrusionOk="0" h="2711" w="1549">
                  <a:moveTo>
                    <a:pt x="430" y="0"/>
                  </a:moveTo>
                  <a:cubicBezTo>
                    <a:pt x="210" y="0"/>
                    <a:pt x="0" y="230"/>
                    <a:pt x="142" y="482"/>
                  </a:cubicBezTo>
                  <a:cubicBezTo>
                    <a:pt x="142" y="505"/>
                    <a:pt x="759" y="1568"/>
                    <a:pt x="268" y="2174"/>
                  </a:cubicBezTo>
                  <a:cubicBezTo>
                    <a:pt x="88" y="2403"/>
                    <a:pt x="273" y="2710"/>
                    <a:pt x="528" y="2710"/>
                  </a:cubicBezTo>
                  <a:cubicBezTo>
                    <a:pt x="566" y="2710"/>
                    <a:pt x="605" y="2703"/>
                    <a:pt x="645" y="2688"/>
                  </a:cubicBezTo>
                  <a:lnTo>
                    <a:pt x="633" y="2688"/>
                  </a:lnTo>
                  <a:cubicBezTo>
                    <a:pt x="691" y="2666"/>
                    <a:pt x="736" y="2631"/>
                    <a:pt x="782" y="2586"/>
                  </a:cubicBezTo>
                  <a:cubicBezTo>
                    <a:pt x="1548" y="1625"/>
                    <a:pt x="736" y="219"/>
                    <a:pt x="702" y="162"/>
                  </a:cubicBezTo>
                  <a:cubicBezTo>
                    <a:pt x="631" y="47"/>
                    <a:pt x="529" y="0"/>
                    <a:pt x="430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4"/>
            <p:cNvSpPr/>
            <p:nvPr/>
          </p:nvSpPr>
          <p:spPr>
            <a:xfrm>
              <a:off x="7220975" y="1491450"/>
              <a:ext cx="72900" cy="24100"/>
            </a:xfrm>
            <a:custGeom>
              <a:rect b="b" l="l" r="r" t="t"/>
              <a:pathLst>
                <a:path extrusionOk="0" h="964" w="2916">
                  <a:moveTo>
                    <a:pt x="469" y="0"/>
                  </a:moveTo>
                  <a:cubicBezTo>
                    <a:pt x="182" y="0"/>
                    <a:pt x="0" y="441"/>
                    <a:pt x="323" y="621"/>
                  </a:cubicBezTo>
                  <a:cubicBezTo>
                    <a:pt x="356" y="638"/>
                    <a:pt x="910" y="963"/>
                    <a:pt x="1663" y="963"/>
                  </a:cubicBezTo>
                  <a:cubicBezTo>
                    <a:pt x="1945" y="963"/>
                    <a:pt x="2254" y="917"/>
                    <a:pt x="2575" y="793"/>
                  </a:cubicBezTo>
                  <a:cubicBezTo>
                    <a:pt x="2916" y="648"/>
                    <a:pt x="2772" y="169"/>
                    <a:pt x="2456" y="169"/>
                  </a:cubicBezTo>
                  <a:cubicBezTo>
                    <a:pt x="2421" y="169"/>
                    <a:pt x="2385" y="175"/>
                    <a:pt x="2347" y="187"/>
                  </a:cubicBezTo>
                  <a:cubicBezTo>
                    <a:pt x="2118" y="266"/>
                    <a:pt x="1881" y="306"/>
                    <a:pt x="1645" y="306"/>
                  </a:cubicBezTo>
                  <a:cubicBezTo>
                    <a:pt x="1305" y="306"/>
                    <a:pt x="966" y="223"/>
                    <a:pt x="655" y="61"/>
                  </a:cubicBezTo>
                  <a:cubicBezTo>
                    <a:pt x="591" y="18"/>
                    <a:pt x="528" y="0"/>
                    <a:pt x="469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4"/>
            <p:cNvSpPr/>
            <p:nvPr/>
          </p:nvSpPr>
          <p:spPr>
            <a:xfrm>
              <a:off x="7350850" y="1467975"/>
              <a:ext cx="37425" cy="63000"/>
            </a:xfrm>
            <a:custGeom>
              <a:rect b="b" l="l" r="r" t="t"/>
              <a:pathLst>
                <a:path extrusionOk="0" h="2520" w="1497">
                  <a:moveTo>
                    <a:pt x="437" y="0"/>
                  </a:moveTo>
                  <a:cubicBezTo>
                    <a:pt x="216" y="0"/>
                    <a:pt x="0" y="230"/>
                    <a:pt x="147" y="486"/>
                  </a:cubicBezTo>
                  <a:cubicBezTo>
                    <a:pt x="296" y="760"/>
                    <a:pt x="651" y="1606"/>
                    <a:pt x="353" y="1983"/>
                  </a:cubicBezTo>
                  <a:cubicBezTo>
                    <a:pt x="164" y="2212"/>
                    <a:pt x="348" y="2519"/>
                    <a:pt x="602" y="2519"/>
                  </a:cubicBezTo>
                  <a:cubicBezTo>
                    <a:pt x="640" y="2519"/>
                    <a:pt x="679" y="2513"/>
                    <a:pt x="719" y="2498"/>
                  </a:cubicBezTo>
                  <a:cubicBezTo>
                    <a:pt x="776" y="2475"/>
                    <a:pt x="822" y="2441"/>
                    <a:pt x="868" y="2395"/>
                  </a:cubicBezTo>
                  <a:cubicBezTo>
                    <a:pt x="1497" y="1606"/>
                    <a:pt x="799" y="314"/>
                    <a:pt x="719" y="177"/>
                  </a:cubicBezTo>
                  <a:cubicBezTo>
                    <a:pt x="649" y="52"/>
                    <a:pt x="543" y="0"/>
                    <a:pt x="437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4"/>
            <p:cNvSpPr/>
            <p:nvPr/>
          </p:nvSpPr>
          <p:spPr>
            <a:xfrm>
              <a:off x="7273325" y="1517550"/>
              <a:ext cx="74925" cy="45850"/>
            </a:xfrm>
            <a:custGeom>
              <a:rect b="b" l="l" r="r" t="t"/>
              <a:pathLst>
                <a:path extrusionOk="0" h="1834" w="2997">
                  <a:moveTo>
                    <a:pt x="2623" y="0"/>
                  </a:moveTo>
                  <a:cubicBezTo>
                    <a:pt x="2481" y="0"/>
                    <a:pt x="2341" y="86"/>
                    <a:pt x="2311" y="275"/>
                  </a:cubicBezTo>
                  <a:cubicBezTo>
                    <a:pt x="2300" y="318"/>
                    <a:pt x="2114" y="1174"/>
                    <a:pt x="709" y="1174"/>
                  </a:cubicBezTo>
                  <a:cubicBezTo>
                    <a:pt x="633" y="1174"/>
                    <a:pt x="553" y="1172"/>
                    <a:pt x="470" y="1167"/>
                  </a:cubicBezTo>
                  <a:cubicBezTo>
                    <a:pt x="459" y="1166"/>
                    <a:pt x="448" y="1165"/>
                    <a:pt x="437" y="1165"/>
                  </a:cubicBezTo>
                  <a:cubicBezTo>
                    <a:pt x="34" y="1165"/>
                    <a:pt x="1" y="1785"/>
                    <a:pt x="424" y="1818"/>
                  </a:cubicBezTo>
                  <a:cubicBezTo>
                    <a:pt x="528" y="1828"/>
                    <a:pt x="633" y="1834"/>
                    <a:pt x="736" y="1834"/>
                  </a:cubicBezTo>
                  <a:cubicBezTo>
                    <a:pt x="1100" y="1834"/>
                    <a:pt x="1458" y="1771"/>
                    <a:pt x="1796" y="1647"/>
                  </a:cubicBezTo>
                  <a:cubicBezTo>
                    <a:pt x="2368" y="1441"/>
                    <a:pt x="2803" y="972"/>
                    <a:pt x="2951" y="389"/>
                  </a:cubicBezTo>
                  <a:cubicBezTo>
                    <a:pt x="2996" y="144"/>
                    <a:pt x="2808" y="0"/>
                    <a:pt x="2623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4"/>
            <p:cNvSpPr/>
            <p:nvPr/>
          </p:nvSpPr>
          <p:spPr>
            <a:xfrm>
              <a:off x="7323375" y="1491325"/>
              <a:ext cx="423750" cy="247175"/>
            </a:xfrm>
            <a:custGeom>
              <a:rect b="b" l="l" r="r" t="t"/>
              <a:pathLst>
                <a:path extrusionOk="0" h="9887" w="16950">
                  <a:moveTo>
                    <a:pt x="8988" y="1"/>
                  </a:moveTo>
                  <a:cubicBezTo>
                    <a:pt x="6959" y="1"/>
                    <a:pt x="4768" y="478"/>
                    <a:pt x="3910" y="1438"/>
                  </a:cubicBezTo>
                  <a:cubicBezTo>
                    <a:pt x="743" y="4982"/>
                    <a:pt x="0" y="8767"/>
                    <a:pt x="0" y="8767"/>
                  </a:cubicBezTo>
                  <a:lnTo>
                    <a:pt x="663" y="8470"/>
                  </a:lnTo>
                  <a:lnTo>
                    <a:pt x="1532" y="9865"/>
                  </a:lnTo>
                  <a:cubicBezTo>
                    <a:pt x="1532" y="9865"/>
                    <a:pt x="3040" y="9887"/>
                    <a:pt x="5111" y="9887"/>
                  </a:cubicBezTo>
                  <a:cubicBezTo>
                    <a:pt x="9666" y="9887"/>
                    <a:pt x="16950" y="9779"/>
                    <a:pt x="16911" y="9087"/>
                  </a:cubicBezTo>
                  <a:cubicBezTo>
                    <a:pt x="16876" y="8310"/>
                    <a:pt x="15779" y="3393"/>
                    <a:pt x="12714" y="855"/>
                  </a:cubicBezTo>
                  <a:cubicBezTo>
                    <a:pt x="12031" y="286"/>
                    <a:pt x="10558" y="1"/>
                    <a:pt x="8988" y="1"/>
                  </a:cubicBez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4"/>
            <p:cNvSpPr/>
            <p:nvPr/>
          </p:nvSpPr>
          <p:spPr>
            <a:xfrm>
              <a:off x="7284200" y="1686150"/>
              <a:ext cx="506550" cy="138775"/>
            </a:xfrm>
            <a:custGeom>
              <a:rect b="b" l="l" r="r" t="t"/>
              <a:pathLst>
                <a:path extrusionOk="0" h="5551" w="20262">
                  <a:moveTo>
                    <a:pt x="6819" y="1"/>
                  </a:moveTo>
                  <a:cubicBezTo>
                    <a:pt x="6806" y="1"/>
                    <a:pt x="6794" y="1"/>
                    <a:pt x="6781" y="2"/>
                  </a:cubicBezTo>
                  <a:cubicBezTo>
                    <a:pt x="6129" y="48"/>
                    <a:pt x="6026" y="700"/>
                    <a:pt x="6026" y="700"/>
                  </a:cubicBezTo>
                  <a:cubicBezTo>
                    <a:pt x="5892" y="354"/>
                    <a:pt x="5562" y="128"/>
                    <a:pt x="5196" y="128"/>
                  </a:cubicBezTo>
                  <a:cubicBezTo>
                    <a:pt x="5187" y="128"/>
                    <a:pt x="5178" y="128"/>
                    <a:pt x="5169" y="128"/>
                  </a:cubicBezTo>
                  <a:cubicBezTo>
                    <a:pt x="4643" y="128"/>
                    <a:pt x="4506" y="734"/>
                    <a:pt x="4506" y="734"/>
                  </a:cubicBezTo>
                  <a:cubicBezTo>
                    <a:pt x="4506" y="734"/>
                    <a:pt x="4231" y="14"/>
                    <a:pt x="3682" y="14"/>
                  </a:cubicBezTo>
                  <a:cubicBezTo>
                    <a:pt x="3122" y="14"/>
                    <a:pt x="2848" y="677"/>
                    <a:pt x="2848" y="677"/>
                  </a:cubicBezTo>
                  <a:cubicBezTo>
                    <a:pt x="2826" y="314"/>
                    <a:pt x="2539" y="35"/>
                    <a:pt x="2181" y="35"/>
                  </a:cubicBezTo>
                  <a:cubicBezTo>
                    <a:pt x="2167" y="35"/>
                    <a:pt x="2153" y="36"/>
                    <a:pt x="2139" y="36"/>
                  </a:cubicBezTo>
                  <a:cubicBezTo>
                    <a:pt x="1487" y="36"/>
                    <a:pt x="1567" y="974"/>
                    <a:pt x="1567" y="974"/>
                  </a:cubicBezTo>
                  <a:cubicBezTo>
                    <a:pt x="1567" y="974"/>
                    <a:pt x="1250" y="495"/>
                    <a:pt x="896" y="495"/>
                  </a:cubicBezTo>
                  <a:cubicBezTo>
                    <a:pt x="762" y="495"/>
                    <a:pt x="622" y="564"/>
                    <a:pt x="492" y="757"/>
                  </a:cubicBezTo>
                  <a:cubicBezTo>
                    <a:pt x="35" y="1454"/>
                    <a:pt x="824" y="1820"/>
                    <a:pt x="824" y="1820"/>
                  </a:cubicBezTo>
                  <a:cubicBezTo>
                    <a:pt x="824" y="1820"/>
                    <a:pt x="792" y="1814"/>
                    <a:pt x="742" y="1814"/>
                  </a:cubicBezTo>
                  <a:cubicBezTo>
                    <a:pt x="578" y="1814"/>
                    <a:pt x="217" y="1875"/>
                    <a:pt x="138" y="2392"/>
                  </a:cubicBezTo>
                  <a:cubicBezTo>
                    <a:pt x="1" y="3329"/>
                    <a:pt x="1018" y="3386"/>
                    <a:pt x="1018" y="3386"/>
                  </a:cubicBezTo>
                  <a:cubicBezTo>
                    <a:pt x="481" y="3501"/>
                    <a:pt x="355" y="4610"/>
                    <a:pt x="1018" y="4736"/>
                  </a:cubicBezTo>
                  <a:cubicBezTo>
                    <a:pt x="1091" y="4751"/>
                    <a:pt x="1156" y="4757"/>
                    <a:pt x="1216" y="4757"/>
                  </a:cubicBezTo>
                  <a:cubicBezTo>
                    <a:pt x="1703" y="4757"/>
                    <a:pt x="1784" y="4313"/>
                    <a:pt x="1784" y="4313"/>
                  </a:cubicBezTo>
                  <a:cubicBezTo>
                    <a:pt x="1784" y="4313"/>
                    <a:pt x="1819" y="5147"/>
                    <a:pt x="2470" y="5147"/>
                  </a:cubicBezTo>
                  <a:cubicBezTo>
                    <a:pt x="2848" y="5147"/>
                    <a:pt x="3168" y="4884"/>
                    <a:pt x="3236" y="4518"/>
                  </a:cubicBezTo>
                  <a:cubicBezTo>
                    <a:pt x="3236" y="4518"/>
                    <a:pt x="3305" y="5284"/>
                    <a:pt x="3911" y="5284"/>
                  </a:cubicBezTo>
                  <a:cubicBezTo>
                    <a:pt x="4528" y="5284"/>
                    <a:pt x="4700" y="4667"/>
                    <a:pt x="4700" y="4667"/>
                  </a:cubicBezTo>
                  <a:cubicBezTo>
                    <a:pt x="4700" y="4667"/>
                    <a:pt x="4974" y="5307"/>
                    <a:pt x="5615" y="5307"/>
                  </a:cubicBezTo>
                  <a:cubicBezTo>
                    <a:pt x="5622" y="5308"/>
                    <a:pt x="5630" y="5308"/>
                    <a:pt x="5637" y="5308"/>
                  </a:cubicBezTo>
                  <a:cubicBezTo>
                    <a:pt x="5981" y="5308"/>
                    <a:pt x="6267" y="5048"/>
                    <a:pt x="6312" y="4701"/>
                  </a:cubicBezTo>
                  <a:cubicBezTo>
                    <a:pt x="6369" y="5090"/>
                    <a:pt x="6701" y="5365"/>
                    <a:pt x="7090" y="5365"/>
                  </a:cubicBezTo>
                  <a:cubicBezTo>
                    <a:pt x="7094" y="5365"/>
                    <a:pt x="7098" y="5365"/>
                    <a:pt x="7103" y="5365"/>
                  </a:cubicBezTo>
                  <a:cubicBezTo>
                    <a:pt x="7619" y="5365"/>
                    <a:pt x="7810" y="4690"/>
                    <a:pt x="7810" y="4690"/>
                  </a:cubicBezTo>
                  <a:cubicBezTo>
                    <a:pt x="7810" y="4690"/>
                    <a:pt x="7821" y="5547"/>
                    <a:pt x="8485" y="5547"/>
                  </a:cubicBezTo>
                  <a:cubicBezTo>
                    <a:pt x="9148" y="5547"/>
                    <a:pt x="9136" y="4862"/>
                    <a:pt x="9136" y="4861"/>
                  </a:cubicBezTo>
                  <a:lnTo>
                    <a:pt x="9136" y="4861"/>
                  </a:lnTo>
                  <a:cubicBezTo>
                    <a:pt x="9234" y="5262"/>
                    <a:pt x="9598" y="5550"/>
                    <a:pt x="10015" y="5550"/>
                  </a:cubicBezTo>
                  <a:cubicBezTo>
                    <a:pt x="10038" y="5550"/>
                    <a:pt x="10062" y="5549"/>
                    <a:pt x="10085" y="5547"/>
                  </a:cubicBezTo>
                  <a:cubicBezTo>
                    <a:pt x="10543" y="5513"/>
                    <a:pt x="10543" y="4827"/>
                    <a:pt x="10543" y="4827"/>
                  </a:cubicBezTo>
                  <a:cubicBezTo>
                    <a:pt x="10543" y="4827"/>
                    <a:pt x="10577" y="5422"/>
                    <a:pt x="11309" y="5422"/>
                  </a:cubicBezTo>
                  <a:cubicBezTo>
                    <a:pt x="11849" y="5422"/>
                    <a:pt x="11913" y="5029"/>
                    <a:pt x="11912" y="4833"/>
                  </a:cubicBezTo>
                  <a:lnTo>
                    <a:pt x="11912" y="4833"/>
                  </a:lnTo>
                  <a:cubicBezTo>
                    <a:pt x="11939" y="5029"/>
                    <a:pt x="12055" y="5422"/>
                    <a:pt x="12543" y="5422"/>
                  </a:cubicBezTo>
                  <a:cubicBezTo>
                    <a:pt x="13195" y="5422"/>
                    <a:pt x="13161" y="4759"/>
                    <a:pt x="13161" y="4759"/>
                  </a:cubicBezTo>
                  <a:lnTo>
                    <a:pt x="13161" y="4759"/>
                  </a:lnTo>
                  <a:cubicBezTo>
                    <a:pt x="13161" y="4759"/>
                    <a:pt x="13231" y="5433"/>
                    <a:pt x="13822" y="5433"/>
                  </a:cubicBezTo>
                  <a:cubicBezTo>
                    <a:pt x="13866" y="5433"/>
                    <a:pt x="13912" y="5430"/>
                    <a:pt x="13961" y="5422"/>
                  </a:cubicBezTo>
                  <a:cubicBezTo>
                    <a:pt x="14464" y="5330"/>
                    <a:pt x="14384" y="4702"/>
                    <a:pt x="14384" y="4701"/>
                  </a:cubicBezTo>
                  <a:lnTo>
                    <a:pt x="14384" y="4701"/>
                  </a:lnTo>
                  <a:cubicBezTo>
                    <a:pt x="14384" y="4702"/>
                    <a:pt x="14499" y="5422"/>
                    <a:pt x="15116" y="5422"/>
                  </a:cubicBezTo>
                  <a:cubicBezTo>
                    <a:pt x="15722" y="5422"/>
                    <a:pt x="15711" y="4656"/>
                    <a:pt x="15711" y="4656"/>
                  </a:cubicBezTo>
                  <a:lnTo>
                    <a:pt x="15711" y="4656"/>
                  </a:lnTo>
                  <a:cubicBezTo>
                    <a:pt x="15711" y="4656"/>
                    <a:pt x="15837" y="5311"/>
                    <a:pt x="16396" y="5311"/>
                  </a:cubicBezTo>
                  <a:cubicBezTo>
                    <a:pt x="16418" y="5311"/>
                    <a:pt x="16441" y="5310"/>
                    <a:pt x="16465" y="5307"/>
                  </a:cubicBezTo>
                  <a:cubicBezTo>
                    <a:pt x="16831" y="5273"/>
                    <a:pt x="16980" y="4644"/>
                    <a:pt x="16980" y="4644"/>
                  </a:cubicBezTo>
                  <a:cubicBezTo>
                    <a:pt x="16980" y="4644"/>
                    <a:pt x="17277" y="5204"/>
                    <a:pt x="17746" y="5227"/>
                  </a:cubicBezTo>
                  <a:cubicBezTo>
                    <a:pt x="17753" y="5228"/>
                    <a:pt x="17760" y="5228"/>
                    <a:pt x="17767" y="5228"/>
                  </a:cubicBezTo>
                  <a:cubicBezTo>
                    <a:pt x="18232" y="5228"/>
                    <a:pt x="18420" y="4496"/>
                    <a:pt x="18420" y="4496"/>
                  </a:cubicBezTo>
                  <a:cubicBezTo>
                    <a:pt x="18420" y="4496"/>
                    <a:pt x="18592" y="4951"/>
                    <a:pt x="18959" y="4951"/>
                  </a:cubicBezTo>
                  <a:cubicBezTo>
                    <a:pt x="19047" y="4951"/>
                    <a:pt x="19145" y="4925"/>
                    <a:pt x="19255" y="4861"/>
                  </a:cubicBezTo>
                  <a:cubicBezTo>
                    <a:pt x="19575" y="4667"/>
                    <a:pt x="19449" y="4107"/>
                    <a:pt x="19449" y="4107"/>
                  </a:cubicBezTo>
                  <a:lnTo>
                    <a:pt x="19449" y="4107"/>
                  </a:lnTo>
                  <a:cubicBezTo>
                    <a:pt x="19449" y="4107"/>
                    <a:pt x="19514" y="4122"/>
                    <a:pt x="19603" y="4122"/>
                  </a:cubicBezTo>
                  <a:cubicBezTo>
                    <a:pt x="19785" y="4122"/>
                    <a:pt x="20070" y="4060"/>
                    <a:pt x="20124" y="3684"/>
                  </a:cubicBezTo>
                  <a:cubicBezTo>
                    <a:pt x="20261" y="2781"/>
                    <a:pt x="19575" y="2609"/>
                    <a:pt x="19575" y="2609"/>
                  </a:cubicBezTo>
                  <a:cubicBezTo>
                    <a:pt x="19964" y="2369"/>
                    <a:pt x="20021" y="1386"/>
                    <a:pt x="19415" y="1203"/>
                  </a:cubicBezTo>
                  <a:cubicBezTo>
                    <a:pt x="19312" y="1171"/>
                    <a:pt x="19207" y="1159"/>
                    <a:pt x="19106" y="1159"/>
                  </a:cubicBezTo>
                  <a:cubicBezTo>
                    <a:pt x="18768" y="1159"/>
                    <a:pt x="18478" y="1294"/>
                    <a:pt x="18478" y="1294"/>
                  </a:cubicBezTo>
                  <a:cubicBezTo>
                    <a:pt x="18478" y="1294"/>
                    <a:pt x="18455" y="551"/>
                    <a:pt x="17940" y="494"/>
                  </a:cubicBezTo>
                  <a:cubicBezTo>
                    <a:pt x="17880" y="487"/>
                    <a:pt x="17824" y="484"/>
                    <a:pt x="17772" y="484"/>
                  </a:cubicBezTo>
                  <a:cubicBezTo>
                    <a:pt x="17122" y="484"/>
                    <a:pt x="17083" y="974"/>
                    <a:pt x="17083" y="974"/>
                  </a:cubicBezTo>
                  <a:cubicBezTo>
                    <a:pt x="17083" y="974"/>
                    <a:pt x="17025" y="357"/>
                    <a:pt x="16248" y="357"/>
                  </a:cubicBezTo>
                  <a:cubicBezTo>
                    <a:pt x="16233" y="356"/>
                    <a:pt x="16219" y="355"/>
                    <a:pt x="16204" y="355"/>
                  </a:cubicBezTo>
                  <a:cubicBezTo>
                    <a:pt x="15799" y="355"/>
                    <a:pt x="15445" y="657"/>
                    <a:pt x="15379" y="1065"/>
                  </a:cubicBezTo>
                  <a:cubicBezTo>
                    <a:pt x="15379" y="1065"/>
                    <a:pt x="15295" y="386"/>
                    <a:pt x="14729" y="386"/>
                  </a:cubicBezTo>
                  <a:cubicBezTo>
                    <a:pt x="14703" y="386"/>
                    <a:pt x="14676" y="388"/>
                    <a:pt x="14647" y="391"/>
                  </a:cubicBezTo>
                  <a:cubicBezTo>
                    <a:pt x="14156" y="437"/>
                    <a:pt x="13938" y="1020"/>
                    <a:pt x="13938" y="1020"/>
                  </a:cubicBezTo>
                  <a:cubicBezTo>
                    <a:pt x="13938" y="1020"/>
                    <a:pt x="13767" y="437"/>
                    <a:pt x="13310" y="437"/>
                  </a:cubicBezTo>
                  <a:cubicBezTo>
                    <a:pt x="12955" y="448"/>
                    <a:pt x="12635" y="665"/>
                    <a:pt x="12509" y="997"/>
                  </a:cubicBezTo>
                  <a:cubicBezTo>
                    <a:pt x="12418" y="620"/>
                    <a:pt x="12143" y="334"/>
                    <a:pt x="11777" y="231"/>
                  </a:cubicBezTo>
                  <a:cubicBezTo>
                    <a:pt x="11710" y="212"/>
                    <a:pt x="11645" y="203"/>
                    <a:pt x="11583" y="203"/>
                  </a:cubicBezTo>
                  <a:cubicBezTo>
                    <a:pt x="11055" y="203"/>
                    <a:pt x="10726" y="825"/>
                    <a:pt x="10726" y="825"/>
                  </a:cubicBezTo>
                  <a:cubicBezTo>
                    <a:pt x="10645" y="517"/>
                    <a:pt x="10405" y="288"/>
                    <a:pt x="10097" y="208"/>
                  </a:cubicBezTo>
                  <a:cubicBezTo>
                    <a:pt x="10025" y="185"/>
                    <a:pt x="9958" y="176"/>
                    <a:pt x="9894" y="176"/>
                  </a:cubicBezTo>
                  <a:cubicBezTo>
                    <a:pt x="9407" y="176"/>
                    <a:pt x="9148" y="757"/>
                    <a:pt x="9148" y="757"/>
                  </a:cubicBezTo>
                  <a:cubicBezTo>
                    <a:pt x="9148" y="757"/>
                    <a:pt x="8919" y="94"/>
                    <a:pt x="8336" y="94"/>
                  </a:cubicBezTo>
                  <a:cubicBezTo>
                    <a:pt x="7753" y="94"/>
                    <a:pt x="7524" y="700"/>
                    <a:pt x="7524" y="700"/>
                  </a:cubicBezTo>
                  <a:cubicBezTo>
                    <a:pt x="7524" y="700"/>
                    <a:pt x="7349" y="1"/>
                    <a:pt x="6819" y="1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4"/>
            <p:cNvSpPr/>
            <p:nvPr/>
          </p:nvSpPr>
          <p:spPr>
            <a:xfrm>
              <a:off x="7319925" y="1648925"/>
              <a:ext cx="174675" cy="259250"/>
            </a:xfrm>
            <a:custGeom>
              <a:rect b="b" l="l" r="r" t="t"/>
              <a:pathLst>
                <a:path extrusionOk="0" h="10370" w="6987">
                  <a:moveTo>
                    <a:pt x="2372" y="1"/>
                  </a:moveTo>
                  <a:cubicBezTo>
                    <a:pt x="1710" y="1"/>
                    <a:pt x="1192" y="63"/>
                    <a:pt x="1019" y="233"/>
                  </a:cubicBezTo>
                  <a:cubicBezTo>
                    <a:pt x="390" y="862"/>
                    <a:pt x="207" y="2372"/>
                    <a:pt x="58" y="5219"/>
                  </a:cubicBezTo>
                  <a:cubicBezTo>
                    <a:pt x="1" y="6282"/>
                    <a:pt x="527" y="10215"/>
                    <a:pt x="527" y="10215"/>
                  </a:cubicBezTo>
                  <a:cubicBezTo>
                    <a:pt x="788" y="10331"/>
                    <a:pt x="959" y="10370"/>
                    <a:pt x="1071" y="10370"/>
                  </a:cubicBezTo>
                  <a:cubicBezTo>
                    <a:pt x="1302" y="10370"/>
                    <a:pt x="1282" y="10204"/>
                    <a:pt x="1282" y="10204"/>
                  </a:cubicBezTo>
                  <a:cubicBezTo>
                    <a:pt x="1282" y="10204"/>
                    <a:pt x="2734" y="9129"/>
                    <a:pt x="2814" y="7334"/>
                  </a:cubicBezTo>
                  <a:cubicBezTo>
                    <a:pt x="2905" y="5173"/>
                    <a:pt x="3820" y="5036"/>
                    <a:pt x="4826" y="4029"/>
                  </a:cubicBezTo>
                  <a:cubicBezTo>
                    <a:pt x="5821" y="3023"/>
                    <a:pt x="6987" y="451"/>
                    <a:pt x="6987" y="451"/>
                  </a:cubicBezTo>
                  <a:cubicBezTo>
                    <a:pt x="6987" y="451"/>
                    <a:pt x="4155" y="1"/>
                    <a:pt x="2372" y="1"/>
                  </a:cubicBez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4"/>
            <p:cNvSpPr/>
            <p:nvPr/>
          </p:nvSpPr>
          <p:spPr>
            <a:xfrm>
              <a:off x="7297925" y="1861425"/>
              <a:ext cx="98350" cy="85475"/>
            </a:xfrm>
            <a:custGeom>
              <a:rect b="b" l="l" r="r" t="t"/>
              <a:pathLst>
                <a:path extrusionOk="0" h="3419" w="3934">
                  <a:moveTo>
                    <a:pt x="2173" y="0"/>
                  </a:moveTo>
                  <a:cubicBezTo>
                    <a:pt x="2131" y="0"/>
                    <a:pt x="2088" y="7"/>
                    <a:pt x="2047" y="23"/>
                  </a:cubicBezTo>
                  <a:cubicBezTo>
                    <a:pt x="1933" y="69"/>
                    <a:pt x="1841" y="160"/>
                    <a:pt x="1807" y="274"/>
                  </a:cubicBezTo>
                  <a:cubicBezTo>
                    <a:pt x="1737" y="161"/>
                    <a:pt x="1614" y="94"/>
                    <a:pt x="1489" y="94"/>
                  </a:cubicBezTo>
                  <a:cubicBezTo>
                    <a:pt x="1450" y="94"/>
                    <a:pt x="1411" y="101"/>
                    <a:pt x="1373" y="114"/>
                  </a:cubicBezTo>
                  <a:cubicBezTo>
                    <a:pt x="1213" y="171"/>
                    <a:pt x="1110" y="320"/>
                    <a:pt x="1110" y="480"/>
                  </a:cubicBezTo>
                  <a:cubicBezTo>
                    <a:pt x="1052" y="444"/>
                    <a:pt x="986" y="427"/>
                    <a:pt x="920" y="427"/>
                  </a:cubicBezTo>
                  <a:cubicBezTo>
                    <a:pt x="880" y="427"/>
                    <a:pt x="840" y="433"/>
                    <a:pt x="801" y="446"/>
                  </a:cubicBezTo>
                  <a:cubicBezTo>
                    <a:pt x="618" y="503"/>
                    <a:pt x="504" y="709"/>
                    <a:pt x="561" y="892"/>
                  </a:cubicBezTo>
                  <a:lnTo>
                    <a:pt x="584" y="926"/>
                  </a:lnTo>
                  <a:cubicBezTo>
                    <a:pt x="567" y="923"/>
                    <a:pt x="550" y="921"/>
                    <a:pt x="534" y="921"/>
                  </a:cubicBezTo>
                  <a:cubicBezTo>
                    <a:pt x="494" y="921"/>
                    <a:pt x="456" y="929"/>
                    <a:pt x="424" y="937"/>
                  </a:cubicBezTo>
                  <a:cubicBezTo>
                    <a:pt x="229" y="1006"/>
                    <a:pt x="126" y="1200"/>
                    <a:pt x="184" y="1383"/>
                  </a:cubicBezTo>
                  <a:cubicBezTo>
                    <a:pt x="206" y="1475"/>
                    <a:pt x="275" y="1543"/>
                    <a:pt x="355" y="1578"/>
                  </a:cubicBezTo>
                  <a:cubicBezTo>
                    <a:pt x="332" y="1589"/>
                    <a:pt x="309" y="1589"/>
                    <a:pt x="298" y="1601"/>
                  </a:cubicBezTo>
                  <a:cubicBezTo>
                    <a:pt x="103" y="1658"/>
                    <a:pt x="1" y="1852"/>
                    <a:pt x="58" y="2047"/>
                  </a:cubicBezTo>
                  <a:cubicBezTo>
                    <a:pt x="101" y="2176"/>
                    <a:pt x="225" y="2265"/>
                    <a:pt x="374" y="2265"/>
                  </a:cubicBezTo>
                  <a:cubicBezTo>
                    <a:pt x="383" y="2265"/>
                    <a:pt x="392" y="2264"/>
                    <a:pt x="401" y="2264"/>
                  </a:cubicBezTo>
                  <a:lnTo>
                    <a:pt x="401" y="2264"/>
                  </a:lnTo>
                  <a:cubicBezTo>
                    <a:pt x="286" y="2355"/>
                    <a:pt x="252" y="2504"/>
                    <a:pt x="298" y="2641"/>
                  </a:cubicBezTo>
                  <a:cubicBezTo>
                    <a:pt x="351" y="2783"/>
                    <a:pt x="487" y="2870"/>
                    <a:pt x="630" y="2870"/>
                  </a:cubicBezTo>
                  <a:cubicBezTo>
                    <a:pt x="672" y="2870"/>
                    <a:pt x="714" y="2862"/>
                    <a:pt x="755" y="2847"/>
                  </a:cubicBezTo>
                  <a:cubicBezTo>
                    <a:pt x="778" y="2835"/>
                    <a:pt x="801" y="2824"/>
                    <a:pt x="812" y="2813"/>
                  </a:cubicBezTo>
                  <a:lnTo>
                    <a:pt x="824" y="2824"/>
                  </a:lnTo>
                  <a:cubicBezTo>
                    <a:pt x="801" y="2893"/>
                    <a:pt x="801" y="2973"/>
                    <a:pt x="824" y="3041"/>
                  </a:cubicBezTo>
                  <a:cubicBezTo>
                    <a:pt x="877" y="3183"/>
                    <a:pt x="1012" y="3270"/>
                    <a:pt x="1156" y="3270"/>
                  </a:cubicBezTo>
                  <a:cubicBezTo>
                    <a:pt x="1198" y="3270"/>
                    <a:pt x="1240" y="3263"/>
                    <a:pt x="1281" y="3247"/>
                  </a:cubicBezTo>
                  <a:cubicBezTo>
                    <a:pt x="1338" y="3224"/>
                    <a:pt x="1384" y="3190"/>
                    <a:pt x="1430" y="3156"/>
                  </a:cubicBezTo>
                  <a:cubicBezTo>
                    <a:pt x="1430" y="3167"/>
                    <a:pt x="1430" y="3178"/>
                    <a:pt x="1441" y="3190"/>
                  </a:cubicBezTo>
                  <a:cubicBezTo>
                    <a:pt x="1494" y="3332"/>
                    <a:pt x="1630" y="3419"/>
                    <a:pt x="1773" y="3419"/>
                  </a:cubicBezTo>
                  <a:cubicBezTo>
                    <a:pt x="1815" y="3419"/>
                    <a:pt x="1857" y="3411"/>
                    <a:pt x="1899" y="3396"/>
                  </a:cubicBezTo>
                  <a:cubicBezTo>
                    <a:pt x="2001" y="3361"/>
                    <a:pt x="2081" y="3293"/>
                    <a:pt x="2127" y="3190"/>
                  </a:cubicBezTo>
                  <a:cubicBezTo>
                    <a:pt x="2190" y="3324"/>
                    <a:pt x="2323" y="3403"/>
                    <a:pt x="2460" y="3403"/>
                  </a:cubicBezTo>
                  <a:cubicBezTo>
                    <a:pt x="2498" y="3403"/>
                    <a:pt x="2536" y="3397"/>
                    <a:pt x="2573" y="3384"/>
                  </a:cubicBezTo>
                  <a:cubicBezTo>
                    <a:pt x="2756" y="3327"/>
                    <a:pt x="2870" y="3144"/>
                    <a:pt x="2825" y="2950"/>
                  </a:cubicBezTo>
                  <a:lnTo>
                    <a:pt x="2825" y="2950"/>
                  </a:lnTo>
                  <a:cubicBezTo>
                    <a:pt x="2882" y="2986"/>
                    <a:pt x="2943" y="3003"/>
                    <a:pt x="3007" y="3003"/>
                  </a:cubicBezTo>
                  <a:cubicBezTo>
                    <a:pt x="3045" y="3003"/>
                    <a:pt x="3083" y="2997"/>
                    <a:pt x="3122" y="2984"/>
                  </a:cubicBezTo>
                  <a:cubicBezTo>
                    <a:pt x="3316" y="2927"/>
                    <a:pt x="3419" y="2721"/>
                    <a:pt x="3362" y="2538"/>
                  </a:cubicBezTo>
                  <a:cubicBezTo>
                    <a:pt x="3362" y="2527"/>
                    <a:pt x="3362" y="2527"/>
                    <a:pt x="3362" y="2515"/>
                  </a:cubicBezTo>
                  <a:cubicBezTo>
                    <a:pt x="3396" y="2515"/>
                    <a:pt x="3431" y="2515"/>
                    <a:pt x="3465" y="2504"/>
                  </a:cubicBezTo>
                  <a:cubicBezTo>
                    <a:pt x="3659" y="2447"/>
                    <a:pt x="3762" y="2241"/>
                    <a:pt x="3705" y="2058"/>
                  </a:cubicBezTo>
                  <a:cubicBezTo>
                    <a:pt x="3682" y="1978"/>
                    <a:pt x="3625" y="1921"/>
                    <a:pt x="3568" y="1875"/>
                  </a:cubicBezTo>
                  <a:cubicBezTo>
                    <a:pt x="3591" y="1875"/>
                    <a:pt x="3614" y="1875"/>
                    <a:pt x="3648" y="1864"/>
                  </a:cubicBezTo>
                  <a:cubicBezTo>
                    <a:pt x="3831" y="1806"/>
                    <a:pt x="3934" y="1601"/>
                    <a:pt x="3877" y="1418"/>
                  </a:cubicBezTo>
                  <a:cubicBezTo>
                    <a:pt x="3833" y="1277"/>
                    <a:pt x="3699" y="1188"/>
                    <a:pt x="3559" y="1188"/>
                  </a:cubicBezTo>
                  <a:cubicBezTo>
                    <a:pt x="3550" y="1188"/>
                    <a:pt x="3542" y="1188"/>
                    <a:pt x="3534" y="1189"/>
                  </a:cubicBezTo>
                  <a:cubicBezTo>
                    <a:pt x="3602" y="1098"/>
                    <a:pt x="3625" y="983"/>
                    <a:pt x="3591" y="880"/>
                  </a:cubicBezTo>
                  <a:cubicBezTo>
                    <a:pt x="3535" y="741"/>
                    <a:pt x="3404" y="647"/>
                    <a:pt x="3265" y="647"/>
                  </a:cubicBezTo>
                  <a:cubicBezTo>
                    <a:pt x="3233" y="647"/>
                    <a:pt x="3200" y="652"/>
                    <a:pt x="3168" y="663"/>
                  </a:cubicBezTo>
                  <a:cubicBezTo>
                    <a:pt x="3225" y="572"/>
                    <a:pt x="3248" y="457"/>
                    <a:pt x="3213" y="354"/>
                  </a:cubicBezTo>
                  <a:cubicBezTo>
                    <a:pt x="3151" y="213"/>
                    <a:pt x="3014" y="126"/>
                    <a:pt x="2870" y="126"/>
                  </a:cubicBezTo>
                  <a:cubicBezTo>
                    <a:pt x="2828" y="126"/>
                    <a:pt x="2786" y="133"/>
                    <a:pt x="2745" y="149"/>
                  </a:cubicBezTo>
                  <a:cubicBezTo>
                    <a:pt x="2653" y="183"/>
                    <a:pt x="2573" y="251"/>
                    <a:pt x="2527" y="343"/>
                  </a:cubicBezTo>
                  <a:cubicBezTo>
                    <a:pt x="2527" y="309"/>
                    <a:pt x="2527" y="263"/>
                    <a:pt x="2516" y="229"/>
                  </a:cubicBezTo>
                  <a:cubicBezTo>
                    <a:pt x="2454" y="87"/>
                    <a:pt x="2316" y="0"/>
                    <a:pt x="2173" y="0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4"/>
            <p:cNvSpPr/>
            <p:nvPr/>
          </p:nvSpPr>
          <p:spPr>
            <a:xfrm>
              <a:off x="7749550" y="1900150"/>
              <a:ext cx="234725" cy="202625"/>
            </a:xfrm>
            <a:custGeom>
              <a:rect b="b" l="l" r="r" t="t"/>
              <a:pathLst>
                <a:path extrusionOk="0" h="8105" w="9389">
                  <a:moveTo>
                    <a:pt x="8596" y="1"/>
                  </a:moveTo>
                  <a:cubicBezTo>
                    <a:pt x="8384" y="1"/>
                    <a:pt x="8114" y="95"/>
                    <a:pt x="7787" y="303"/>
                  </a:cubicBezTo>
                  <a:cubicBezTo>
                    <a:pt x="6949" y="837"/>
                    <a:pt x="5921" y="1280"/>
                    <a:pt x="4818" y="1280"/>
                  </a:cubicBezTo>
                  <a:cubicBezTo>
                    <a:pt x="3891" y="1280"/>
                    <a:pt x="2911" y="967"/>
                    <a:pt x="1944" y="132"/>
                  </a:cubicBezTo>
                  <a:cubicBezTo>
                    <a:pt x="1944" y="132"/>
                    <a:pt x="1936" y="131"/>
                    <a:pt x="1922" y="131"/>
                  </a:cubicBezTo>
                  <a:cubicBezTo>
                    <a:pt x="1757" y="131"/>
                    <a:pt x="751" y="179"/>
                    <a:pt x="698" y="1355"/>
                  </a:cubicBezTo>
                  <a:cubicBezTo>
                    <a:pt x="630" y="2647"/>
                    <a:pt x="1087" y="3070"/>
                    <a:pt x="641" y="4179"/>
                  </a:cubicBezTo>
                  <a:cubicBezTo>
                    <a:pt x="195" y="5288"/>
                    <a:pt x="241" y="5734"/>
                    <a:pt x="710" y="6031"/>
                  </a:cubicBezTo>
                  <a:cubicBezTo>
                    <a:pt x="710" y="6031"/>
                    <a:pt x="1" y="7426"/>
                    <a:pt x="1098" y="7746"/>
                  </a:cubicBezTo>
                  <a:cubicBezTo>
                    <a:pt x="1258" y="7793"/>
                    <a:pt x="1395" y="7812"/>
                    <a:pt x="1517" y="7812"/>
                  </a:cubicBezTo>
                  <a:cubicBezTo>
                    <a:pt x="2141" y="7812"/>
                    <a:pt x="2403" y="7312"/>
                    <a:pt x="3571" y="7312"/>
                  </a:cubicBezTo>
                  <a:cubicBezTo>
                    <a:pt x="3764" y="7312"/>
                    <a:pt x="3982" y="7326"/>
                    <a:pt x="4231" y="7358"/>
                  </a:cubicBezTo>
                  <a:cubicBezTo>
                    <a:pt x="5854" y="7567"/>
                    <a:pt x="7078" y="8104"/>
                    <a:pt x="7628" y="8104"/>
                  </a:cubicBezTo>
                  <a:cubicBezTo>
                    <a:pt x="7768" y="8104"/>
                    <a:pt x="7864" y="8070"/>
                    <a:pt x="7913" y="7987"/>
                  </a:cubicBezTo>
                  <a:cubicBezTo>
                    <a:pt x="8153" y="7575"/>
                    <a:pt x="7364" y="6146"/>
                    <a:pt x="6163" y="5517"/>
                  </a:cubicBezTo>
                  <a:cubicBezTo>
                    <a:pt x="7261" y="4911"/>
                    <a:pt x="8130" y="3962"/>
                    <a:pt x="8667" y="2819"/>
                  </a:cubicBezTo>
                  <a:cubicBezTo>
                    <a:pt x="9388" y="1296"/>
                    <a:pt x="9385" y="1"/>
                    <a:pt x="8596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4"/>
            <p:cNvSpPr/>
            <p:nvPr/>
          </p:nvSpPr>
          <p:spPr>
            <a:xfrm>
              <a:off x="7151575" y="2375800"/>
              <a:ext cx="602875" cy="339625"/>
            </a:xfrm>
            <a:custGeom>
              <a:rect b="b" l="l" r="r" t="t"/>
              <a:pathLst>
                <a:path extrusionOk="0" h="13585" w="24115">
                  <a:moveTo>
                    <a:pt x="17376" y="1"/>
                  </a:moveTo>
                  <a:cubicBezTo>
                    <a:pt x="16236" y="1"/>
                    <a:pt x="15083" y="290"/>
                    <a:pt x="14075" y="842"/>
                  </a:cubicBezTo>
                  <a:cubicBezTo>
                    <a:pt x="11721" y="2123"/>
                    <a:pt x="8421" y="2258"/>
                    <a:pt x="7132" y="2258"/>
                  </a:cubicBezTo>
                  <a:cubicBezTo>
                    <a:pt x="6787" y="2258"/>
                    <a:pt x="6586" y="2248"/>
                    <a:pt x="6586" y="2248"/>
                  </a:cubicBezTo>
                  <a:cubicBezTo>
                    <a:pt x="6586" y="2248"/>
                    <a:pt x="5111" y="2157"/>
                    <a:pt x="2733" y="1814"/>
                  </a:cubicBezTo>
                  <a:cubicBezTo>
                    <a:pt x="2635" y="1799"/>
                    <a:pt x="2544" y="1792"/>
                    <a:pt x="2462" y="1792"/>
                  </a:cubicBezTo>
                  <a:cubicBezTo>
                    <a:pt x="1154" y="1792"/>
                    <a:pt x="1761" y="3551"/>
                    <a:pt x="1761" y="3551"/>
                  </a:cubicBezTo>
                  <a:cubicBezTo>
                    <a:pt x="1761" y="3551"/>
                    <a:pt x="1" y="3597"/>
                    <a:pt x="206" y="5141"/>
                  </a:cubicBezTo>
                  <a:cubicBezTo>
                    <a:pt x="412" y="6684"/>
                    <a:pt x="1910" y="7999"/>
                    <a:pt x="1910" y="7999"/>
                  </a:cubicBezTo>
                  <a:cubicBezTo>
                    <a:pt x="1910" y="7999"/>
                    <a:pt x="1098" y="8422"/>
                    <a:pt x="1498" y="9566"/>
                  </a:cubicBezTo>
                  <a:cubicBezTo>
                    <a:pt x="1882" y="10650"/>
                    <a:pt x="3652" y="13584"/>
                    <a:pt x="12075" y="13584"/>
                  </a:cubicBezTo>
                  <a:cubicBezTo>
                    <a:pt x="12439" y="13584"/>
                    <a:pt x="12816" y="13579"/>
                    <a:pt x="13206" y="13567"/>
                  </a:cubicBezTo>
                  <a:cubicBezTo>
                    <a:pt x="22834" y="13281"/>
                    <a:pt x="24114" y="7164"/>
                    <a:pt x="22719" y="3529"/>
                  </a:cubicBezTo>
                  <a:cubicBezTo>
                    <a:pt x="21795" y="1113"/>
                    <a:pt x="19612" y="1"/>
                    <a:pt x="17376" y="1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4"/>
            <p:cNvSpPr/>
            <p:nvPr/>
          </p:nvSpPr>
          <p:spPr>
            <a:xfrm>
              <a:off x="7151575" y="2309100"/>
              <a:ext cx="602875" cy="339625"/>
            </a:xfrm>
            <a:custGeom>
              <a:rect b="b" l="l" r="r" t="t"/>
              <a:pathLst>
                <a:path extrusionOk="0" h="13585" w="24115">
                  <a:moveTo>
                    <a:pt x="17376" y="1"/>
                  </a:moveTo>
                  <a:cubicBezTo>
                    <a:pt x="16236" y="1"/>
                    <a:pt x="15083" y="290"/>
                    <a:pt x="14075" y="842"/>
                  </a:cubicBezTo>
                  <a:cubicBezTo>
                    <a:pt x="11721" y="2123"/>
                    <a:pt x="8421" y="2258"/>
                    <a:pt x="7132" y="2258"/>
                  </a:cubicBezTo>
                  <a:cubicBezTo>
                    <a:pt x="6787" y="2258"/>
                    <a:pt x="6586" y="2248"/>
                    <a:pt x="6586" y="2248"/>
                  </a:cubicBezTo>
                  <a:cubicBezTo>
                    <a:pt x="6586" y="2248"/>
                    <a:pt x="5111" y="2157"/>
                    <a:pt x="2733" y="1814"/>
                  </a:cubicBezTo>
                  <a:cubicBezTo>
                    <a:pt x="2635" y="1799"/>
                    <a:pt x="2544" y="1792"/>
                    <a:pt x="2462" y="1792"/>
                  </a:cubicBezTo>
                  <a:cubicBezTo>
                    <a:pt x="1154" y="1792"/>
                    <a:pt x="1761" y="3551"/>
                    <a:pt x="1761" y="3551"/>
                  </a:cubicBezTo>
                  <a:cubicBezTo>
                    <a:pt x="1761" y="3551"/>
                    <a:pt x="1" y="3597"/>
                    <a:pt x="206" y="5141"/>
                  </a:cubicBezTo>
                  <a:cubicBezTo>
                    <a:pt x="412" y="6684"/>
                    <a:pt x="1910" y="7999"/>
                    <a:pt x="1910" y="7999"/>
                  </a:cubicBezTo>
                  <a:cubicBezTo>
                    <a:pt x="1910" y="7999"/>
                    <a:pt x="1098" y="8422"/>
                    <a:pt x="1498" y="9566"/>
                  </a:cubicBezTo>
                  <a:cubicBezTo>
                    <a:pt x="1882" y="10650"/>
                    <a:pt x="3652" y="13584"/>
                    <a:pt x="12075" y="13584"/>
                  </a:cubicBezTo>
                  <a:cubicBezTo>
                    <a:pt x="12439" y="13584"/>
                    <a:pt x="12816" y="13579"/>
                    <a:pt x="13206" y="13567"/>
                  </a:cubicBezTo>
                  <a:cubicBezTo>
                    <a:pt x="22834" y="13281"/>
                    <a:pt x="24114" y="7164"/>
                    <a:pt x="22719" y="3529"/>
                  </a:cubicBezTo>
                  <a:cubicBezTo>
                    <a:pt x="21795" y="1113"/>
                    <a:pt x="19612" y="1"/>
                    <a:pt x="17376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4"/>
            <p:cNvSpPr/>
            <p:nvPr/>
          </p:nvSpPr>
          <p:spPr>
            <a:xfrm>
              <a:off x="7754425" y="1900150"/>
              <a:ext cx="230075" cy="156300"/>
            </a:xfrm>
            <a:custGeom>
              <a:rect b="b" l="l" r="r" t="t"/>
              <a:pathLst>
                <a:path extrusionOk="0" h="6252" w="9203">
                  <a:moveTo>
                    <a:pt x="8407" y="1"/>
                  </a:moveTo>
                  <a:cubicBezTo>
                    <a:pt x="8193" y="1"/>
                    <a:pt x="7922" y="95"/>
                    <a:pt x="7592" y="303"/>
                  </a:cubicBezTo>
                  <a:cubicBezTo>
                    <a:pt x="6752" y="832"/>
                    <a:pt x="5725" y="1277"/>
                    <a:pt x="4623" y="1277"/>
                  </a:cubicBezTo>
                  <a:cubicBezTo>
                    <a:pt x="3700" y="1277"/>
                    <a:pt x="2725" y="965"/>
                    <a:pt x="1761" y="132"/>
                  </a:cubicBezTo>
                  <a:cubicBezTo>
                    <a:pt x="1761" y="132"/>
                    <a:pt x="1750" y="131"/>
                    <a:pt x="1730" y="131"/>
                  </a:cubicBezTo>
                  <a:cubicBezTo>
                    <a:pt x="1543" y="131"/>
                    <a:pt x="565" y="187"/>
                    <a:pt x="503" y="1355"/>
                  </a:cubicBezTo>
                  <a:cubicBezTo>
                    <a:pt x="446" y="2636"/>
                    <a:pt x="892" y="3070"/>
                    <a:pt x="446" y="4179"/>
                  </a:cubicBezTo>
                  <a:cubicBezTo>
                    <a:pt x="0" y="5288"/>
                    <a:pt x="46" y="5734"/>
                    <a:pt x="515" y="6031"/>
                  </a:cubicBezTo>
                  <a:cubicBezTo>
                    <a:pt x="515" y="6031"/>
                    <a:pt x="515" y="6043"/>
                    <a:pt x="515" y="6043"/>
                  </a:cubicBezTo>
                  <a:cubicBezTo>
                    <a:pt x="789" y="6152"/>
                    <a:pt x="1229" y="6251"/>
                    <a:pt x="1950" y="6251"/>
                  </a:cubicBezTo>
                  <a:cubicBezTo>
                    <a:pt x="2281" y="6251"/>
                    <a:pt x="2672" y="6230"/>
                    <a:pt x="3133" y="6180"/>
                  </a:cubicBezTo>
                  <a:cubicBezTo>
                    <a:pt x="4596" y="6031"/>
                    <a:pt x="5523" y="5723"/>
                    <a:pt x="6060" y="5471"/>
                  </a:cubicBezTo>
                  <a:cubicBezTo>
                    <a:pt x="7112" y="4854"/>
                    <a:pt x="7958" y="3928"/>
                    <a:pt x="8472" y="2819"/>
                  </a:cubicBezTo>
                  <a:cubicBezTo>
                    <a:pt x="9202" y="1296"/>
                    <a:pt x="9201" y="1"/>
                    <a:pt x="8407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5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0" name="Google Shape;1040;p35"/>
          <p:cNvPicPr preferRelativeResize="0"/>
          <p:nvPr/>
        </p:nvPicPr>
        <p:blipFill rotWithShape="1">
          <a:blip r:embed="rId3">
            <a:alphaModFix/>
          </a:blip>
          <a:srcRect b="0" l="0" r="0" t="1009"/>
          <a:stretch/>
        </p:blipFill>
        <p:spPr>
          <a:xfrm>
            <a:off x="716550" y="562888"/>
            <a:ext cx="7710899" cy="401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36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6" name="Google Shape;104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2813" y="522600"/>
            <a:ext cx="2518374" cy="409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3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2" name="Google Shape;10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25" y="888813"/>
            <a:ext cx="8090752" cy="336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38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Inside and out!</a:t>
            </a:r>
            <a:endParaRPr/>
          </a:p>
        </p:txBody>
      </p:sp>
      <p:sp>
        <p:nvSpPr>
          <p:cNvPr id="1058" name="Google Shape;1058;p38"/>
          <p:cNvSpPr txBox="1"/>
          <p:nvPr>
            <p:ph idx="1" type="subTitle"/>
          </p:nvPr>
        </p:nvSpPr>
        <p:spPr>
          <a:xfrm>
            <a:off x="4336825" y="1901650"/>
            <a:ext cx="4093800" cy="20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</a:t>
            </a:r>
            <a:r>
              <a:rPr lang="en"/>
              <a:t>izing</a:t>
            </a:r>
            <a:r>
              <a:rPr lang="en"/>
              <a:t> the features provided through </a:t>
            </a:r>
            <a:r>
              <a:rPr lang="en"/>
              <a:t>Wordpress out back end server handles authentication, secure payment gateways and product management. These features include Wordpress’ hosting environment with PHP and MySQL backend.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9" name="Google Shape;105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276" y="1200425"/>
            <a:ext cx="3891999" cy="3329174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060" name="Google Shape;1060;p38"/>
          <p:cNvGrpSpPr/>
          <p:nvPr/>
        </p:nvGrpSpPr>
        <p:grpSpPr>
          <a:xfrm flipH="1">
            <a:off x="6833329" y="445013"/>
            <a:ext cx="1096214" cy="1054487"/>
            <a:chOff x="6801225" y="1423711"/>
            <a:chExt cx="1096214" cy="1054487"/>
          </a:xfrm>
        </p:grpSpPr>
        <p:sp>
          <p:nvSpPr>
            <p:cNvPr id="1061" name="Google Shape;1061;p38"/>
            <p:cNvSpPr/>
            <p:nvPr/>
          </p:nvSpPr>
          <p:spPr>
            <a:xfrm>
              <a:off x="6801225" y="1423973"/>
              <a:ext cx="1096214" cy="1054225"/>
            </a:xfrm>
            <a:custGeom>
              <a:rect b="b" l="l" r="r" t="t"/>
              <a:pathLst>
                <a:path extrusionOk="0" h="24167" w="25131">
                  <a:moveTo>
                    <a:pt x="9176" y="9513"/>
                  </a:moveTo>
                  <a:cubicBezTo>
                    <a:pt x="9656" y="9513"/>
                    <a:pt x="10086" y="9790"/>
                    <a:pt x="10086" y="9790"/>
                  </a:cubicBezTo>
                  <a:cubicBezTo>
                    <a:pt x="10086" y="9790"/>
                    <a:pt x="10204" y="10399"/>
                    <a:pt x="9529" y="10786"/>
                  </a:cubicBezTo>
                  <a:cubicBezTo>
                    <a:pt x="9202" y="10970"/>
                    <a:pt x="8895" y="11039"/>
                    <a:pt x="8616" y="11039"/>
                  </a:cubicBezTo>
                  <a:cubicBezTo>
                    <a:pt x="7742" y="11039"/>
                    <a:pt x="7150" y="10353"/>
                    <a:pt x="7150" y="10353"/>
                  </a:cubicBezTo>
                  <a:lnTo>
                    <a:pt x="7150" y="10353"/>
                  </a:lnTo>
                  <a:cubicBezTo>
                    <a:pt x="7250" y="10364"/>
                    <a:pt x="7340" y="10369"/>
                    <a:pt x="7423" y="10369"/>
                  </a:cubicBezTo>
                  <a:cubicBezTo>
                    <a:pt x="8372" y="10369"/>
                    <a:pt x="8305" y="9729"/>
                    <a:pt x="8854" y="9560"/>
                  </a:cubicBezTo>
                  <a:cubicBezTo>
                    <a:pt x="8961" y="9527"/>
                    <a:pt x="9070" y="9513"/>
                    <a:pt x="9176" y="9513"/>
                  </a:cubicBezTo>
                  <a:close/>
                  <a:moveTo>
                    <a:pt x="10014" y="11651"/>
                  </a:moveTo>
                  <a:cubicBezTo>
                    <a:pt x="10014" y="11670"/>
                    <a:pt x="10007" y="11690"/>
                    <a:pt x="10000" y="11716"/>
                  </a:cubicBezTo>
                  <a:cubicBezTo>
                    <a:pt x="9418" y="12331"/>
                    <a:pt x="8530" y="12595"/>
                    <a:pt x="7494" y="12595"/>
                  </a:cubicBezTo>
                  <a:cubicBezTo>
                    <a:pt x="7469" y="12595"/>
                    <a:pt x="7444" y="12595"/>
                    <a:pt x="7419" y="12594"/>
                  </a:cubicBezTo>
                  <a:lnTo>
                    <a:pt x="7130" y="11703"/>
                  </a:lnTo>
                  <a:lnTo>
                    <a:pt x="7130" y="11703"/>
                  </a:lnTo>
                  <a:cubicBezTo>
                    <a:pt x="7478" y="11887"/>
                    <a:pt x="7858" y="11998"/>
                    <a:pt x="8244" y="12031"/>
                  </a:cubicBezTo>
                  <a:cubicBezTo>
                    <a:pt x="7910" y="12326"/>
                    <a:pt x="7864" y="12568"/>
                    <a:pt x="7864" y="12568"/>
                  </a:cubicBezTo>
                  <a:cubicBezTo>
                    <a:pt x="8054" y="12339"/>
                    <a:pt x="8297" y="12155"/>
                    <a:pt x="8572" y="12031"/>
                  </a:cubicBezTo>
                  <a:cubicBezTo>
                    <a:pt x="8827" y="12018"/>
                    <a:pt x="9076" y="11972"/>
                    <a:pt x="9319" y="11893"/>
                  </a:cubicBezTo>
                  <a:cubicBezTo>
                    <a:pt x="9457" y="11847"/>
                    <a:pt x="9594" y="11795"/>
                    <a:pt x="9725" y="11736"/>
                  </a:cubicBezTo>
                  <a:cubicBezTo>
                    <a:pt x="9823" y="11710"/>
                    <a:pt x="9922" y="11684"/>
                    <a:pt x="10014" y="11651"/>
                  </a:cubicBezTo>
                  <a:close/>
                  <a:moveTo>
                    <a:pt x="13804" y="1"/>
                  </a:moveTo>
                  <a:cubicBezTo>
                    <a:pt x="11926" y="1"/>
                    <a:pt x="10071" y="566"/>
                    <a:pt x="9076" y="2706"/>
                  </a:cubicBezTo>
                  <a:cubicBezTo>
                    <a:pt x="7962" y="5118"/>
                    <a:pt x="8683" y="7110"/>
                    <a:pt x="9260" y="8132"/>
                  </a:cubicBezTo>
                  <a:cubicBezTo>
                    <a:pt x="9103" y="8100"/>
                    <a:pt x="8943" y="8084"/>
                    <a:pt x="8783" y="8084"/>
                  </a:cubicBezTo>
                  <a:cubicBezTo>
                    <a:pt x="8616" y="8084"/>
                    <a:pt x="8448" y="8102"/>
                    <a:pt x="8284" y="8139"/>
                  </a:cubicBezTo>
                  <a:cubicBezTo>
                    <a:pt x="8284" y="8139"/>
                    <a:pt x="8808" y="8289"/>
                    <a:pt x="8978" y="8486"/>
                  </a:cubicBezTo>
                  <a:cubicBezTo>
                    <a:pt x="8775" y="8545"/>
                    <a:pt x="8572" y="8623"/>
                    <a:pt x="8382" y="8728"/>
                  </a:cubicBezTo>
                  <a:cubicBezTo>
                    <a:pt x="8310" y="8754"/>
                    <a:pt x="8244" y="8794"/>
                    <a:pt x="8179" y="8827"/>
                  </a:cubicBezTo>
                  <a:cubicBezTo>
                    <a:pt x="7780" y="9009"/>
                    <a:pt x="7429" y="9057"/>
                    <a:pt x="7170" y="9057"/>
                  </a:cubicBezTo>
                  <a:cubicBezTo>
                    <a:pt x="6880" y="9057"/>
                    <a:pt x="6704" y="8997"/>
                    <a:pt x="6704" y="8997"/>
                  </a:cubicBezTo>
                  <a:lnTo>
                    <a:pt x="6704" y="8997"/>
                  </a:lnTo>
                  <a:cubicBezTo>
                    <a:pt x="6704" y="8997"/>
                    <a:pt x="6933" y="9220"/>
                    <a:pt x="7514" y="9220"/>
                  </a:cubicBezTo>
                  <a:cubicBezTo>
                    <a:pt x="7570" y="9220"/>
                    <a:pt x="7630" y="9218"/>
                    <a:pt x="7694" y="9213"/>
                  </a:cubicBezTo>
                  <a:lnTo>
                    <a:pt x="7694" y="9213"/>
                  </a:lnTo>
                  <a:cubicBezTo>
                    <a:pt x="7014" y="9780"/>
                    <a:pt x="6412" y="10014"/>
                    <a:pt x="5948" y="10014"/>
                  </a:cubicBezTo>
                  <a:cubicBezTo>
                    <a:pt x="5929" y="10014"/>
                    <a:pt x="5910" y="10013"/>
                    <a:pt x="5892" y="10013"/>
                  </a:cubicBezTo>
                  <a:cubicBezTo>
                    <a:pt x="5889" y="10013"/>
                    <a:pt x="5886" y="10012"/>
                    <a:pt x="5883" y="10012"/>
                  </a:cubicBezTo>
                  <a:cubicBezTo>
                    <a:pt x="5666" y="10012"/>
                    <a:pt x="5546" y="10264"/>
                    <a:pt x="5676" y="10432"/>
                  </a:cubicBezTo>
                  <a:cubicBezTo>
                    <a:pt x="6010" y="10878"/>
                    <a:pt x="6416" y="11258"/>
                    <a:pt x="6875" y="11566"/>
                  </a:cubicBezTo>
                  <a:lnTo>
                    <a:pt x="7209" y="12601"/>
                  </a:lnTo>
                  <a:cubicBezTo>
                    <a:pt x="6501" y="12562"/>
                    <a:pt x="5793" y="12444"/>
                    <a:pt x="5112" y="12247"/>
                  </a:cubicBezTo>
                  <a:cubicBezTo>
                    <a:pt x="3002" y="11670"/>
                    <a:pt x="2661" y="11212"/>
                    <a:pt x="2183" y="10760"/>
                  </a:cubicBezTo>
                  <a:cubicBezTo>
                    <a:pt x="1947" y="10536"/>
                    <a:pt x="1729" y="10418"/>
                    <a:pt x="1530" y="10418"/>
                  </a:cubicBezTo>
                  <a:cubicBezTo>
                    <a:pt x="858" y="10418"/>
                    <a:pt x="407" y="11770"/>
                    <a:pt x="230" y="14927"/>
                  </a:cubicBezTo>
                  <a:cubicBezTo>
                    <a:pt x="1" y="18951"/>
                    <a:pt x="1056" y="21447"/>
                    <a:pt x="4378" y="22994"/>
                  </a:cubicBezTo>
                  <a:cubicBezTo>
                    <a:pt x="6243" y="23860"/>
                    <a:pt x="9285" y="24167"/>
                    <a:pt x="12383" y="24167"/>
                  </a:cubicBezTo>
                  <a:cubicBezTo>
                    <a:pt x="14816" y="24167"/>
                    <a:pt x="17283" y="23978"/>
                    <a:pt x="19240" y="23721"/>
                  </a:cubicBezTo>
                  <a:cubicBezTo>
                    <a:pt x="24056" y="23079"/>
                    <a:pt x="25131" y="20084"/>
                    <a:pt x="24679" y="17365"/>
                  </a:cubicBezTo>
                  <a:cubicBezTo>
                    <a:pt x="24331" y="15281"/>
                    <a:pt x="22064" y="13473"/>
                    <a:pt x="20052" y="12549"/>
                  </a:cubicBezTo>
                  <a:cubicBezTo>
                    <a:pt x="18827" y="11992"/>
                    <a:pt x="18336" y="11389"/>
                    <a:pt x="18237" y="10766"/>
                  </a:cubicBezTo>
                  <a:cubicBezTo>
                    <a:pt x="18159" y="10281"/>
                    <a:pt x="18382" y="9836"/>
                    <a:pt x="18526" y="9619"/>
                  </a:cubicBezTo>
                  <a:cubicBezTo>
                    <a:pt x="18821" y="9259"/>
                    <a:pt x="19076" y="8879"/>
                    <a:pt x="19286" y="8466"/>
                  </a:cubicBezTo>
                  <a:cubicBezTo>
                    <a:pt x="19303" y="8467"/>
                    <a:pt x="19319" y="8468"/>
                    <a:pt x="19336" y="8468"/>
                  </a:cubicBezTo>
                  <a:cubicBezTo>
                    <a:pt x="19693" y="8468"/>
                    <a:pt x="19843" y="8183"/>
                    <a:pt x="20506" y="8183"/>
                  </a:cubicBezTo>
                  <a:cubicBezTo>
                    <a:pt x="20618" y="8183"/>
                    <a:pt x="20746" y="8191"/>
                    <a:pt x="20891" y="8211"/>
                  </a:cubicBezTo>
                  <a:cubicBezTo>
                    <a:pt x="21827" y="8331"/>
                    <a:pt x="22529" y="8639"/>
                    <a:pt x="22845" y="8639"/>
                  </a:cubicBezTo>
                  <a:cubicBezTo>
                    <a:pt x="22925" y="8639"/>
                    <a:pt x="22980" y="8619"/>
                    <a:pt x="23008" y="8571"/>
                  </a:cubicBezTo>
                  <a:cubicBezTo>
                    <a:pt x="23145" y="8335"/>
                    <a:pt x="22693" y="7516"/>
                    <a:pt x="21999" y="7156"/>
                  </a:cubicBezTo>
                  <a:lnTo>
                    <a:pt x="22051" y="7129"/>
                  </a:lnTo>
                  <a:lnTo>
                    <a:pt x="22090" y="7103"/>
                  </a:lnTo>
                  <a:lnTo>
                    <a:pt x="22136" y="7077"/>
                  </a:lnTo>
                  <a:lnTo>
                    <a:pt x="22143" y="7077"/>
                  </a:lnTo>
                  <a:lnTo>
                    <a:pt x="22202" y="7038"/>
                  </a:lnTo>
                  <a:lnTo>
                    <a:pt x="22215" y="7031"/>
                  </a:lnTo>
                  <a:lnTo>
                    <a:pt x="22274" y="6992"/>
                  </a:lnTo>
                  <a:lnTo>
                    <a:pt x="22287" y="6979"/>
                  </a:lnTo>
                  <a:lnTo>
                    <a:pt x="22359" y="6926"/>
                  </a:lnTo>
                  <a:lnTo>
                    <a:pt x="22366" y="6920"/>
                  </a:lnTo>
                  <a:lnTo>
                    <a:pt x="22438" y="6867"/>
                  </a:lnTo>
                  <a:lnTo>
                    <a:pt x="22457" y="6854"/>
                  </a:lnTo>
                  <a:cubicBezTo>
                    <a:pt x="22484" y="6835"/>
                    <a:pt x="22510" y="6815"/>
                    <a:pt x="22536" y="6789"/>
                  </a:cubicBezTo>
                  <a:lnTo>
                    <a:pt x="22556" y="6769"/>
                  </a:lnTo>
                  <a:cubicBezTo>
                    <a:pt x="22582" y="6749"/>
                    <a:pt x="22608" y="6723"/>
                    <a:pt x="22634" y="6697"/>
                  </a:cubicBezTo>
                  <a:lnTo>
                    <a:pt x="22654" y="6684"/>
                  </a:lnTo>
                  <a:cubicBezTo>
                    <a:pt x="22680" y="6658"/>
                    <a:pt x="22706" y="6631"/>
                    <a:pt x="22733" y="6605"/>
                  </a:cubicBezTo>
                  <a:cubicBezTo>
                    <a:pt x="22739" y="6599"/>
                    <a:pt x="22746" y="6599"/>
                    <a:pt x="22746" y="6592"/>
                  </a:cubicBezTo>
                  <a:lnTo>
                    <a:pt x="22837" y="6500"/>
                  </a:lnTo>
                  <a:lnTo>
                    <a:pt x="22857" y="6481"/>
                  </a:lnTo>
                  <a:cubicBezTo>
                    <a:pt x="22883" y="6448"/>
                    <a:pt x="22910" y="6415"/>
                    <a:pt x="22942" y="6382"/>
                  </a:cubicBezTo>
                  <a:lnTo>
                    <a:pt x="22962" y="6356"/>
                  </a:lnTo>
                  <a:cubicBezTo>
                    <a:pt x="22988" y="6323"/>
                    <a:pt x="23021" y="6284"/>
                    <a:pt x="23047" y="6245"/>
                  </a:cubicBezTo>
                  <a:lnTo>
                    <a:pt x="23060" y="6232"/>
                  </a:lnTo>
                  <a:cubicBezTo>
                    <a:pt x="23086" y="6192"/>
                    <a:pt x="23119" y="6153"/>
                    <a:pt x="23139" y="6114"/>
                  </a:cubicBezTo>
                  <a:cubicBezTo>
                    <a:pt x="23139" y="6107"/>
                    <a:pt x="23152" y="6101"/>
                    <a:pt x="23152" y="6094"/>
                  </a:cubicBezTo>
                  <a:cubicBezTo>
                    <a:pt x="23185" y="6055"/>
                    <a:pt x="23211" y="6009"/>
                    <a:pt x="23237" y="5963"/>
                  </a:cubicBezTo>
                  <a:lnTo>
                    <a:pt x="23250" y="5937"/>
                  </a:lnTo>
                  <a:cubicBezTo>
                    <a:pt x="23283" y="5891"/>
                    <a:pt x="23309" y="5845"/>
                    <a:pt x="23335" y="5799"/>
                  </a:cubicBezTo>
                  <a:cubicBezTo>
                    <a:pt x="23335" y="5786"/>
                    <a:pt x="23342" y="5780"/>
                    <a:pt x="23349" y="5773"/>
                  </a:cubicBezTo>
                  <a:cubicBezTo>
                    <a:pt x="23375" y="5721"/>
                    <a:pt x="23401" y="5668"/>
                    <a:pt x="23427" y="5616"/>
                  </a:cubicBezTo>
                  <a:cubicBezTo>
                    <a:pt x="23845" y="4743"/>
                    <a:pt x="23845" y="4001"/>
                    <a:pt x="23393" y="4001"/>
                  </a:cubicBezTo>
                  <a:cubicBezTo>
                    <a:pt x="23271" y="4001"/>
                    <a:pt x="23117" y="4055"/>
                    <a:pt x="22929" y="4174"/>
                  </a:cubicBezTo>
                  <a:cubicBezTo>
                    <a:pt x="22444" y="4477"/>
                    <a:pt x="21856" y="4732"/>
                    <a:pt x="21224" y="4732"/>
                  </a:cubicBezTo>
                  <a:cubicBezTo>
                    <a:pt x="20695" y="4732"/>
                    <a:pt x="20136" y="4553"/>
                    <a:pt x="19581" y="4076"/>
                  </a:cubicBezTo>
                  <a:cubicBezTo>
                    <a:pt x="19358" y="2981"/>
                    <a:pt x="18729" y="2018"/>
                    <a:pt x="17825" y="1363"/>
                  </a:cubicBezTo>
                  <a:cubicBezTo>
                    <a:pt x="17825" y="1363"/>
                    <a:pt x="16809" y="131"/>
                    <a:pt x="14293" y="13"/>
                  </a:cubicBezTo>
                  <a:cubicBezTo>
                    <a:pt x="14130" y="5"/>
                    <a:pt x="13967" y="1"/>
                    <a:pt x="13804" y="1"/>
                  </a:cubicBezTo>
                  <a:close/>
                </a:path>
              </a:pathLst>
            </a:custGeom>
            <a:solidFill>
              <a:srgbClr val="0E2231"/>
            </a:solidFill>
            <a:ln cap="flat" cmpd="sng" w="114300">
              <a:solidFill>
                <a:srgbClr val="0E223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6801505" y="1423711"/>
              <a:ext cx="1095647" cy="1054138"/>
            </a:xfrm>
            <a:custGeom>
              <a:rect b="b" l="l" r="r" t="t"/>
              <a:pathLst>
                <a:path extrusionOk="0" h="24165" w="25118">
                  <a:moveTo>
                    <a:pt x="13799" y="0"/>
                  </a:moveTo>
                  <a:cubicBezTo>
                    <a:pt x="11923" y="0"/>
                    <a:pt x="10071" y="561"/>
                    <a:pt x="9083" y="2706"/>
                  </a:cubicBezTo>
                  <a:cubicBezTo>
                    <a:pt x="7563" y="5982"/>
                    <a:pt x="9437" y="8485"/>
                    <a:pt x="9738" y="8839"/>
                  </a:cubicBezTo>
                  <a:cubicBezTo>
                    <a:pt x="10564" y="9914"/>
                    <a:pt x="10741" y="10792"/>
                    <a:pt x="10138" y="11559"/>
                  </a:cubicBezTo>
                  <a:cubicBezTo>
                    <a:pt x="9557" y="12294"/>
                    <a:pt x="8605" y="12603"/>
                    <a:pt x="7475" y="12603"/>
                  </a:cubicBezTo>
                  <a:cubicBezTo>
                    <a:pt x="6742" y="12603"/>
                    <a:pt x="5935" y="12473"/>
                    <a:pt x="5105" y="12247"/>
                  </a:cubicBezTo>
                  <a:cubicBezTo>
                    <a:pt x="3002" y="11670"/>
                    <a:pt x="2655" y="11211"/>
                    <a:pt x="2183" y="10759"/>
                  </a:cubicBezTo>
                  <a:cubicBezTo>
                    <a:pt x="1946" y="10535"/>
                    <a:pt x="1728" y="10416"/>
                    <a:pt x="1528" y="10416"/>
                  </a:cubicBezTo>
                  <a:cubicBezTo>
                    <a:pt x="855" y="10416"/>
                    <a:pt x="400" y="11766"/>
                    <a:pt x="224" y="14927"/>
                  </a:cubicBezTo>
                  <a:cubicBezTo>
                    <a:pt x="1" y="18950"/>
                    <a:pt x="1049" y="21447"/>
                    <a:pt x="4378" y="22993"/>
                  </a:cubicBezTo>
                  <a:cubicBezTo>
                    <a:pt x="6242" y="23857"/>
                    <a:pt x="9293" y="24164"/>
                    <a:pt x="12398" y="24164"/>
                  </a:cubicBezTo>
                  <a:cubicBezTo>
                    <a:pt x="14826" y="24164"/>
                    <a:pt x="17287" y="23977"/>
                    <a:pt x="19240" y="23721"/>
                  </a:cubicBezTo>
                  <a:cubicBezTo>
                    <a:pt x="24043" y="23085"/>
                    <a:pt x="25118" y="20090"/>
                    <a:pt x="24672" y="17371"/>
                  </a:cubicBezTo>
                  <a:cubicBezTo>
                    <a:pt x="24325" y="15287"/>
                    <a:pt x="22058" y="13479"/>
                    <a:pt x="20039" y="12555"/>
                  </a:cubicBezTo>
                  <a:cubicBezTo>
                    <a:pt x="18820" y="11998"/>
                    <a:pt x="18329" y="11395"/>
                    <a:pt x="18231" y="10772"/>
                  </a:cubicBezTo>
                  <a:cubicBezTo>
                    <a:pt x="18152" y="10287"/>
                    <a:pt x="18375" y="9842"/>
                    <a:pt x="18519" y="9625"/>
                  </a:cubicBezTo>
                  <a:cubicBezTo>
                    <a:pt x="20138" y="7647"/>
                    <a:pt x="19928" y="5910"/>
                    <a:pt x="19600" y="4154"/>
                  </a:cubicBezTo>
                  <a:cubicBezTo>
                    <a:pt x="19384" y="3033"/>
                    <a:pt x="18748" y="2031"/>
                    <a:pt x="17824" y="1369"/>
                  </a:cubicBezTo>
                  <a:cubicBezTo>
                    <a:pt x="17824" y="1369"/>
                    <a:pt x="16809" y="130"/>
                    <a:pt x="14292" y="12"/>
                  </a:cubicBezTo>
                  <a:cubicBezTo>
                    <a:pt x="14128" y="5"/>
                    <a:pt x="13964" y="0"/>
                    <a:pt x="13799" y="0"/>
                  </a:cubicBezTo>
                  <a:close/>
                </a:path>
              </a:pathLst>
            </a:custGeom>
            <a:solidFill>
              <a:srgbClr val="EB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7533276" y="1443384"/>
              <a:ext cx="44" cy="4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FED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7606994" y="1598021"/>
              <a:ext cx="234763" cy="202539"/>
            </a:xfrm>
            <a:custGeom>
              <a:rect b="b" l="l" r="r" t="t"/>
              <a:pathLst>
                <a:path extrusionOk="0" h="4643" w="5382">
                  <a:moveTo>
                    <a:pt x="4925" y="0"/>
                  </a:moveTo>
                  <a:cubicBezTo>
                    <a:pt x="4804" y="0"/>
                    <a:pt x="4650" y="53"/>
                    <a:pt x="4463" y="171"/>
                  </a:cubicBezTo>
                  <a:cubicBezTo>
                    <a:pt x="3981" y="478"/>
                    <a:pt x="3390" y="735"/>
                    <a:pt x="2755" y="735"/>
                  </a:cubicBezTo>
                  <a:cubicBezTo>
                    <a:pt x="2226" y="735"/>
                    <a:pt x="1666" y="556"/>
                    <a:pt x="1115" y="79"/>
                  </a:cubicBezTo>
                  <a:cubicBezTo>
                    <a:pt x="1115" y="79"/>
                    <a:pt x="1108" y="79"/>
                    <a:pt x="1097" y="79"/>
                  </a:cubicBezTo>
                  <a:cubicBezTo>
                    <a:pt x="989" y="79"/>
                    <a:pt x="429" y="111"/>
                    <a:pt x="394" y="774"/>
                  </a:cubicBezTo>
                  <a:cubicBezTo>
                    <a:pt x="361" y="1514"/>
                    <a:pt x="617" y="1757"/>
                    <a:pt x="368" y="2392"/>
                  </a:cubicBezTo>
                  <a:cubicBezTo>
                    <a:pt x="112" y="3028"/>
                    <a:pt x="138" y="3284"/>
                    <a:pt x="407" y="3454"/>
                  </a:cubicBezTo>
                  <a:cubicBezTo>
                    <a:pt x="407" y="3454"/>
                    <a:pt x="1" y="4253"/>
                    <a:pt x="630" y="4437"/>
                  </a:cubicBezTo>
                  <a:cubicBezTo>
                    <a:pt x="721" y="4463"/>
                    <a:pt x="800" y="4474"/>
                    <a:pt x="870" y="4474"/>
                  </a:cubicBezTo>
                  <a:cubicBezTo>
                    <a:pt x="1227" y="4474"/>
                    <a:pt x="1377" y="4188"/>
                    <a:pt x="2047" y="4188"/>
                  </a:cubicBezTo>
                  <a:cubicBezTo>
                    <a:pt x="2157" y="4188"/>
                    <a:pt x="2283" y="4196"/>
                    <a:pt x="2425" y="4214"/>
                  </a:cubicBezTo>
                  <a:cubicBezTo>
                    <a:pt x="3355" y="4334"/>
                    <a:pt x="4057" y="4642"/>
                    <a:pt x="4372" y="4642"/>
                  </a:cubicBezTo>
                  <a:cubicBezTo>
                    <a:pt x="4452" y="4642"/>
                    <a:pt x="4507" y="4622"/>
                    <a:pt x="4535" y="4574"/>
                  </a:cubicBezTo>
                  <a:cubicBezTo>
                    <a:pt x="4673" y="4339"/>
                    <a:pt x="4221" y="3519"/>
                    <a:pt x="3526" y="3159"/>
                  </a:cubicBezTo>
                  <a:cubicBezTo>
                    <a:pt x="4155" y="2812"/>
                    <a:pt x="4660" y="2268"/>
                    <a:pt x="4968" y="1619"/>
                  </a:cubicBezTo>
                  <a:cubicBezTo>
                    <a:pt x="5381" y="740"/>
                    <a:pt x="5379" y="0"/>
                    <a:pt x="4925" y="0"/>
                  </a:cubicBezTo>
                  <a:close/>
                </a:path>
              </a:pathLst>
            </a:custGeom>
            <a:solidFill>
              <a:srgbClr val="F79E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7529263" y="1541270"/>
              <a:ext cx="72933" cy="98369"/>
            </a:xfrm>
            <a:custGeom>
              <a:rect b="b" l="l" r="r" t="t"/>
              <a:pathLst>
                <a:path extrusionOk="0" h="2255" w="1672">
                  <a:moveTo>
                    <a:pt x="641" y="1"/>
                  </a:moveTo>
                  <a:cubicBezTo>
                    <a:pt x="602" y="1"/>
                    <a:pt x="563" y="6"/>
                    <a:pt x="524" y="17"/>
                  </a:cubicBezTo>
                  <a:cubicBezTo>
                    <a:pt x="158" y="122"/>
                    <a:pt x="0" y="699"/>
                    <a:pt x="177" y="1315"/>
                  </a:cubicBezTo>
                  <a:cubicBezTo>
                    <a:pt x="330" y="1866"/>
                    <a:pt x="698" y="2255"/>
                    <a:pt x="1036" y="2255"/>
                  </a:cubicBezTo>
                  <a:cubicBezTo>
                    <a:pt x="1076" y="2255"/>
                    <a:pt x="1115" y="2250"/>
                    <a:pt x="1154" y="2239"/>
                  </a:cubicBezTo>
                  <a:cubicBezTo>
                    <a:pt x="1521" y="2134"/>
                    <a:pt x="1671" y="1557"/>
                    <a:pt x="1501" y="941"/>
                  </a:cubicBezTo>
                  <a:cubicBezTo>
                    <a:pt x="1342" y="390"/>
                    <a:pt x="979" y="1"/>
                    <a:pt x="6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7542960" y="1554400"/>
              <a:ext cx="49770" cy="71846"/>
            </a:xfrm>
            <a:custGeom>
              <a:rect b="b" l="l" r="r" t="t"/>
              <a:pathLst>
                <a:path extrusionOk="0" h="1647" w="1141">
                  <a:moveTo>
                    <a:pt x="414" y="1"/>
                  </a:moveTo>
                  <a:cubicBezTo>
                    <a:pt x="390" y="1"/>
                    <a:pt x="365" y="4"/>
                    <a:pt x="342" y="11"/>
                  </a:cubicBezTo>
                  <a:cubicBezTo>
                    <a:pt x="93" y="77"/>
                    <a:pt x="1" y="503"/>
                    <a:pt x="125" y="948"/>
                  </a:cubicBezTo>
                  <a:cubicBezTo>
                    <a:pt x="238" y="1356"/>
                    <a:pt x="499" y="1647"/>
                    <a:pt x="727" y="1647"/>
                  </a:cubicBezTo>
                  <a:cubicBezTo>
                    <a:pt x="752" y="1647"/>
                    <a:pt x="777" y="1643"/>
                    <a:pt x="800" y="1636"/>
                  </a:cubicBezTo>
                  <a:cubicBezTo>
                    <a:pt x="1043" y="1571"/>
                    <a:pt x="1141" y="1151"/>
                    <a:pt x="1010" y="699"/>
                  </a:cubicBezTo>
                  <a:cubicBezTo>
                    <a:pt x="898" y="291"/>
                    <a:pt x="641" y="1"/>
                    <a:pt x="414" y="1"/>
                  </a:cubicBezTo>
                  <a:close/>
                </a:path>
              </a:pathLst>
            </a:custGeom>
            <a:solidFill>
              <a:srgbClr val="0E2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7552120" y="1564564"/>
              <a:ext cx="12606" cy="12651"/>
            </a:xfrm>
            <a:custGeom>
              <a:rect b="b" l="l" r="r" t="t"/>
              <a:pathLst>
                <a:path extrusionOk="0" h="290" w="289">
                  <a:moveTo>
                    <a:pt x="138" y="1"/>
                  </a:moveTo>
                  <a:cubicBezTo>
                    <a:pt x="59" y="7"/>
                    <a:pt x="0" y="73"/>
                    <a:pt x="0" y="152"/>
                  </a:cubicBezTo>
                  <a:cubicBezTo>
                    <a:pt x="0" y="230"/>
                    <a:pt x="66" y="289"/>
                    <a:pt x="145" y="289"/>
                  </a:cubicBezTo>
                  <a:cubicBezTo>
                    <a:pt x="223" y="289"/>
                    <a:pt x="289" y="224"/>
                    <a:pt x="289" y="145"/>
                  </a:cubicBezTo>
                  <a:cubicBezTo>
                    <a:pt x="282" y="60"/>
                    <a:pt x="217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7095374" y="1906729"/>
              <a:ext cx="87502" cy="231635"/>
            </a:xfrm>
            <a:custGeom>
              <a:rect b="b" l="l" r="r" t="t"/>
              <a:pathLst>
                <a:path extrusionOk="0" h="5310" w="2006">
                  <a:moveTo>
                    <a:pt x="184" y="1"/>
                  </a:moveTo>
                  <a:lnTo>
                    <a:pt x="0" y="60"/>
                  </a:lnTo>
                  <a:lnTo>
                    <a:pt x="1560" y="4863"/>
                  </a:lnTo>
                  <a:cubicBezTo>
                    <a:pt x="1481" y="4928"/>
                    <a:pt x="1448" y="5033"/>
                    <a:pt x="1474" y="5131"/>
                  </a:cubicBezTo>
                  <a:cubicBezTo>
                    <a:pt x="1511" y="5241"/>
                    <a:pt x="1610" y="5309"/>
                    <a:pt x="1715" y="5309"/>
                  </a:cubicBezTo>
                  <a:cubicBezTo>
                    <a:pt x="1742" y="5309"/>
                    <a:pt x="1769" y="5305"/>
                    <a:pt x="1796" y="5295"/>
                  </a:cubicBezTo>
                  <a:cubicBezTo>
                    <a:pt x="1933" y="5256"/>
                    <a:pt x="2005" y="5112"/>
                    <a:pt x="1966" y="4974"/>
                  </a:cubicBezTo>
                  <a:cubicBezTo>
                    <a:pt x="1933" y="4876"/>
                    <a:pt x="1841" y="4810"/>
                    <a:pt x="1743" y="4804"/>
                  </a:cubicBezTo>
                  <a:lnTo>
                    <a:pt x="184" y="1"/>
                  </a:lnTo>
                  <a:close/>
                </a:path>
              </a:pathLst>
            </a:custGeom>
            <a:solidFill>
              <a:srgbClr val="068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7043117" y="1725046"/>
              <a:ext cx="443572" cy="224132"/>
            </a:xfrm>
            <a:custGeom>
              <a:rect b="b" l="l" r="r" t="t"/>
              <a:pathLst>
                <a:path extrusionOk="0" h="5138" w="10169">
                  <a:moveTo>
                    <a:pt x="8937" y="1073"/>
                  </a:moveTo>
                  <a:cubicBezTo>
                    <a:pt x="8937" y="1073"/>
                    <a:pt x="8799" y="2645"/>
                    <a:pt x="7266" y="2816"/>
                  </a:cubicBezTo>
                  <a:cubicBezTo>
                    <a:pt x="7211" y="2822"/>
                    <a:pt x="7159" y="2825"/>
                    <a:pt x="7109" y="2825"/>
                  </a:cubicBezTo>
                  <a:cubicBezTo>
                    <a:pt x="6452" y="2825"/>
                    <a:pt x="6231" y="2337"/>
                    <a:pt x="6231" y="2337"/>
                  </a:cubicBezTo>
                  <a:cubicBezTo>
                    <a:pt x="6231" y="2337"/>
                    <a:pt x="6506" y="1630"/>
                    <a:pt x="7096" y="1433"/>
                  </a:cubicBezTo>
                  <a:cubicBezTo>
                    <a:pt x="7179" y="1404"/>
                    <a:pt x="7258" y="1393"/>
                    <a:pt x="7334" y="1393"/>
                  </a:cubicBezTo>
                  <a:cubicBezTo>
                    <a:pt x="7572" y="1393"/>
                    <a:pt x="7783" y="1501"/>
                    <a:pt x="8045" y="1501"/>
                  </a:cubicBezTo>
                  <a:cubicBezTo>
                    <a:pt x="8282" y="1501"/>
                    <a:pt x="8560" y="1412"/>
                    <a:pt x="8937" y="1073"/>
                  </a:cubicBezTo>
                  <a:close/>
                  <a:moveTo>
                    <a:pt x="3634" y="2611"/>
                  </a:moveTo>
                  <a:cubicBezTo>
                    <a:pt x="4117" y="2611"/>
                    <a:pt x="4547" y="2888"/>
                    <a:pt x="4547" y="2888"/>
                  </a:cubicBezTo>
                  <a:cubicBezTo>
                    <a:pt x="4547" y="2888"/>
                    <a:pt x="4665" y="3497"/>
                    <a:pt x="3983" y="3884"/>
                  </a:cubicBezTo>
                  <a:cubicBezTo>
                    <a:pt x="3658" y="4068"/>
                    <a:pt x="3352" y="4137"/>
                    <a:pt x="3073" y="4137"/>
                  </a:cubicBezTo>
                  <a:cubicBezTo>
                    <a:pt x="2200" y="4137"/>
                    <a:pt x="1604" y="3451"/>
                    <a:pt x="1604" y="3451"/>
                  </a:cubicBezTo>
                  <a:lnTo>
                    <a:pt x="1604" y="3451"/>
                  </a:lnTo>
                  <a:cubicBezTo>
                    <a:pt x="1704" y="3462"/>
                    <a:pt x="1795" y="3467"/>
                    <a:pt x="1878" y="3467"/>
                  </a:cubicBezTo>
                  <a:cubicBezTo>
                    <a:pt x="2827" y="3467"/>
                    <a:pt x="2766" y="2827"/>
                    <a:pt x="3308" y="2658"/>
                  </a:cubicBezTo>
                  <a:cubicBezTo>
                    <a:pt x="3416" y="2625"/>
                    <a:pt x="3526" y="2611"/>
                    <a:pt x="3634" y="2611"/>
                  </a:cubicBezTo>
                  <a:close/>
                  <a:moveTo>
                    <a:pt x="9904" y="1"/>
                  </a:moveTo>
                  <a:cubicBezTo>
                    <a:pt x="9849" y="1"/>
                    <a:pt x="9793" y="18"/>
                    <a:pt x="9743" y="57"/>
                  </a:cubicBezTo>
                  <a:cubicBezTo>
                    <a:pt x="9423" y="309"/>
                    <a:pt x="8902" y="476"/>
                    <a:pt x="8166" y="476"/>
                  </a:cubicBezTo>
                  <a:cubicBezTo>
                    <a:pt x="7982" y="476"/>
                    <a:pt x="7785" y="466"/>
                    <a:pt x="7574" y="444"/>
                  </a:cubicBezTo>
                  <a:cubicBezTo>
                    <a:pt x="7503" y="436"/>
                    <a:pt x="7433" y="432"/>
                    <a:pt x="7366" y="432"/>
                  </a:cubicBezTo>
                  <a:cubicBezTo>
                    <a:pt x="6442" y="432"/>
                    <a:pt x="5881" y="1153"/>
                    <a:pt x="5582" y="1715"/>
                  </a:cubicBezTo>
                  <a:cubicBezTo>
                    <a:pt x="5466" y="1942"/>
                    <a:pt x="5232" y="2074"/>
                    <a:pt x="4992" y="2074"/>
                  </a:cubicBezTo>
                  <a:cubicBezTo>
                    <a:pt x="4892" y="2074"/>
                    <a:pt x="4791" y="2051"/>
                    <a:pt x="4697" y="2003"/>
                  </a:cubicBezTo>
                  <a:cubicBezTo>
                    <a:pt x="4370" y="1843"/>
                    <a:pt x="3944" y="1692"/>
                    <a:pt x="3500" y="1692"/>
                  </a:cubicBezTo>
                  <a:cubicBezTo>
                    <a:pt x="3109" y="1692"/>
                    <a:pt x="2704" y="1809"/>
                    <a:pt x="2338" y="2141"/>
                  </a:cubicBezTo>
                  <a:cubicBezTo>
                    <a:pt x="1584" y="2825"/>
                    <a:pt x="910" y="3105"/>
                    <a:pt x="404" y="3105"/>
                  </a:cubicBezTo>
                  <a:cubicBezTo>
                    <a:pt x="387" y="3105"/>
                    <a:pt x="370" y="3105"/>
                    <a:pt x="353" y="3104"/>
                  </a:cubicBezTo>
                  <a:cubicBezTo>
                    <a:pt x="350" y="3104"/>
                    <a:pt x="347" y="3104"/>
                    <a:pt x="344" y="3104"/>
                  </a:cubicBezTo>
                  <a:cubicBezTo>
                    <a:pt x="127" y="3104"/>
                    <a:pt x="1" y="3349"/>
                    <a:pt x="136" y="3523"/>
                  </a:cubicBezTo>
                  <a:cubicBezTo>
                    <a:pt x="658" y="4211"/>
                    <a:pt x="1607" y="5137"/>
                    <a:pt x="2885" y="5137"/>
                  </a:cubicBezTo>
                  <a:cubicBezTo>
                    <a:pt x="3166" y="5137"/>
                    <a:pt x="3462" y="5093"/>
                    <a:pt x="3773" y="4991"/>
                  </a:cubicBezTo>
                  <a:cubicBezTo>
                    <a:pt x="4665" y="4703"/>
                    <a:pt x="5123" y="4251"/>
                    <a:pt x="5359" y="3890"/>
                  </a:cubicBezTo>
                  <a:cubicBezTo>
                    <a:pt x="5479" y="3693"/>
                    <a:pt x="5691" y="3584"/>
                    <a:pt x="5912" y="3584"/>
                  </a:cubicBezTo>
                  <a:cubicBezTo>
                    <a:pt x="5992" y="3584"/>
                    <a:pt x="6074" y="3599"/>
                    <a:pt x="6152" y="3628"/>
                  </a:cubicBezTo>
                  <a:cubicBezTo>
                    <a:pt x="6370" y="3713"/>
                    <a:pt x="6651" y="3780"/>
                    <a:pt x="7003" y="3780"/>
                  </a:cubicBezTo>
                  <a:cubicBezTo>
                    <a:pt x="7308" y="3780"/>
                    <a:pt x="7665" y="3729"/>
                    <a:pt x="8079" y="3596"/>
                  </a:cubicBezTo>
                  <a:cubicBezTo>
                    <a:pt x="9808" y="3032"/>
                    <a:pt x="10136" y="1322"/>
                    <a:pt x="10169" y="267"/>
                  </a:cubicBezTo>
                  <a:cubicBezTo>
                    <a:pt x="10169" y="112"/>
                    <a:pt x="10041" y="1"/>
                    <a:pt x="9904" y="1"/>
                  </a:cubicBezTo>
                  <a:close/>
                </a:path>
              </a:pathLst>
            </a:custGeom>
            <a:solidFill>
              <a:srgbClr val="F2F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7144534" y="1825288"/>
              <a:ext cx="319865" cy="146964"/>
            </a:xfrm>
            <a:custGeom>
              <a:rect b="b" l="l" r="r" t="t"/>
              <a:pathLst>
                <a:path extrusionOk="0" h="3369" w="7333">
                  <a:moveTo>
                    <a:pt x="3395" y="0"/>
                  </a:moveTo>
                  <a:lnTo>
                    <a:pt x="3185" y="695"/>
                  </a:lnTo>
                  <a:lnTo>
                    <a:pt x="2608" y="256"/>
                  </a:lnTo>
                  <a:lnTo>
                    <a:pt x="2608" y="256"/>
                  </a:lnTo>
                  <a:cubicBezTo>
                    <a:pt x="2608" y="256"/>
                    <a:pt x="3355" y="1632"/>
                    <a:pt x="1527" y="2221"/>
                  </a:cubicBezTo>
                  <a:cubicBezTo>
                    <a:pt x="118" y="2680"/>
                    <a:pt x="0" y="3368"/>
                    <a:pt x="0" y="3368"/>
                  </a:cubicBezTo>
                  <a:cubicBezTo>
                    <a:pt x="0" y="3368"/>
                    <a:pt x="446" y="2739"/>
                    <a:pt x="1520" y="2602"/>
                  </a:cubicBezTo>
                  <a:cubicBezTo>
                    <a:pt x="1730" y="2575"/>
                    <a:pt x="1946" y="2523"/>
                    <a:pt x="2149" y="2444"/>
                  </a:cubicBezTo>
                  <a:lnTo>
                    <a:pt x="2149" y="2444"/>
                  </a:lnTo>
                  <a:cubicBezTo>
                    <a:pt x="2123" y="2706"/>
                    <a:pt x="1789" y="3132"/>
                    <a:pt x="1789" y="3132"/>
                  </a:cubicBezTo>
                  <a:cubicBezTo>
                    <a:pt x="2326" y="2896"/>
                    <a:pt x="2608" y="2320"/>
                    <a:pt x="2818" y="1966"/>
                  </a:cubicBezTo>
                  <a:cubicBezTo>
                    <a:pt x="3125" y="1471"/>
                    <a:pt x="3247" y="1272"/>
                    <a:pt x="3490" y="1272"/>
                  </a:cubicBezTo>
                  <a:cubicBezTo>
                    <a:pt x="3652" y="1272"/>
                    <a:pt x="3868" y="1360"/>
                    <a:pt x="4227" y="1507"/>
                  </a:cubicBezTo>
                  <a:cubicBezTo>
                    <a:pt x="4537" y="1638"/>
                    <a:pt x="4984" y="1873"/>
                    <a:pt x="5457" y="1873"/>
                  </a:cubicBezTo>
                  <a:cubicBezTo>
                    <a:pt x="5553" y="1873"/>
                    <a:pt x="5650" y="1863"/>
                    <a:pt x="5747" y="1841"/>
                  </a:cubicBezTo>
                  <a:cubicBezTo>
                    <a:pt x="5747" y="1841"/>
                    <a:pt x="5223" y="1691"/>
                    <a:pt x="5052" y="1501"/>
                  </a:cubicBezTo>
                  <a:cubicBezTo>
                    <a:pt x="5262" y="1442"/>
                    <a:pt x="5459" y="1357"/>
                    <a:pt x="5649" y="1258"/>
                  </a:cubicBezTo>
                  <a:cubicBezTo>
                    <a:pt x="6133" y="994"/>
                    <a:pt x="6561" y="930"/>
                    <a:pt x="6864" y="930"/>
                  </a:cubicBezTo>
                  <a:cubicBezTo>
                    <a:pt x="7156" y="930"/>
                    <a:pt x="7333" y="990"/>
                    <a:pt x="7333" y="990"/>
                  </a:cubicBezTo>
                  <a:cubicBezTo>
                    <a:pt x="7333" y="990"/>
                    <a:pt x="7106" y="766"/>
                    <a:pt x="6518" y="766"/>
                  </a:cubicBezTo>
                  <a:cubicBezTo>
                    <a:pt x="6240" y="766"/>
                    <a:pt x="5880" y="816"/>
                    <a:pt x="5426" y="963"/>
                  </a:cubicBezTo>
                  <a:cubicBezTo>
                    <a:pt x="5132" y="1059"/>
                    <a:pt x="4881" y="1099"/>
                    <a:pt x="4665" y="1099"/>
                  </a:cubicBezTo>
                  <a:cubicBezTo>
                    <a:pt x="3538" y="1099"/>
                    <a:pt x="3395" y="0"/>
                    <a:pt x="3395" y="0"/>
                  </a:cubicBezTo>
                  <a:close/>
                </a:path>
              </a:pathLst>
            </a:custGeom>
            <a:solidFill>
              <a:srgbClr val="78C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8"/>
            <p:cNvSpPr/>
            <p:nvPr/>
          </p:nvSpPr>
          <p:spPr>
            <a:xfrm>
              <a:off x="7093367" y="1712353"/>
              <a:ext cx="319865" cy="146964"/>
            </a:xfrm>
            <a:custGeom>
              <a:rect b="b" l="l" r="r" t="t"/>
              <a:pathLst>
                <a:path extrusionOk="0" h="3369" w="7333">
                  <a:moveTo>
                    <a:pt x="7333" y="1"/>
                  </a:moveTo>
                  <a:lnTo>
                    <a:pt x="7333" y="1"/>
                  </a:lnTo>
                  <a:cubicBezTo>
                    <a:pt x="7333" y="1"/>
                    <a:pt x="6894" y="630"/>
                    <a:pt x="5819" y="767"/>
                  </a:cubicBezTo>
                  <a:cubicBezTo>
                    <a:pt x="5609" y="794"/>
                    <a:pt x="5393" y="846"/>
                    <a:pt x="5190" y="925"/>
                  </a:cubicBezTo>
                  <a:cubicBezTo>
                    <a:pt x="5216" y="663"/>
                    <a:pt x="5550" y="237"/>
                    <a:pt x="5550" y="237"/>
                  </a:cubicBezTo>
                  <a:lnTo>
                    <a:pt x="5550" y="237"/>
                  </a:lnTo>
                  <a:cubicBezTo>
                    <a:pt x="5098" y="440"/>
                    <a:pt x="4712" y="780"/>
                    <a:pt x="4463" y="1206"/>
                  </a:cubicBezTo>
                  <a:cubicBezTo>
                    <a:pt x="4381" y="1305"/>
                    <a:pt x="4296" y="1346"/>
                    <a:pt x="4212" y="1346"/>
                  </a:cubicBezTo>
                  <a:cubicBezTo>
                    <a:pt x="3801" y="1346"/>
                    <a:pt x="3405" y="359"/>
                    <a:pt x="3395" y="348"/>
                  </a:cubicBezTo>
                  <a:lnTo>
                    <a:pt x="3395" y="348"/>
                  </a:lnTo>
                  <a:cubicBezTo>
                    <a:pt x="3395" y="360"/>
                    <a:pt x="3731" y="1682"/>
                    <a:pt x="3161" y="1682"/>
                  </a:cubicBezTo>
                  <a:cubicBezTo>
                    <a:pt x="3124" y="1682"/>
                    <a:pt x="3085" y="1676"/>
                    <a:pt x="3041" y="1665"/>
                  </a:cubicBezTo>
                  <a:cubicBezTo>
                    <a:pt x="2741" y="1535"/>
                    <a:pt x="2416" y="1468"/>
                    <a:pt x="2090" y="1468"/>
                  </a:cubicBezTo>
                  <a:cubicBezTo>
                    <a:pt x="1923" y="1468"/>
                    <a:pt x="1756" y="1486"/>
                    <a:pt x="1593" y="1521"/>
                  </a:cubicBezTo>
                  <a:cubicBezTo>
                    <a:pt x="1593" y="1521"/>
                    <a:pt x="2110" y="1672"/>
                    <a:pt x="2281" y="1868"/>
                  </a:cubicBezTo>
                  <a:cubicBezTo>
                    <a:pt x="2077" y="1921"/>
                    <a:pt x="1874" y="2006"/>
                    <a:pt x="1684" y="2111"/>
                  </a:cubicBezTo>
                  <a:cubicBezTo>
                    <a:pt x="1200" y="2375"/>
                    <a:pt x="772" y="2439"/>
                    <a:pt x="468" y="2439"/>
                  </a:cubicBezTo>
                  <a:cubicBezTo>
                    <a:pt x="177" y="2439"/>
                    <a:pt x="0" y="2379"/>
                    <a:pt x="0" y="2379"/>
                  </a:cubicBezTo>
                  <a:lnTo>
                    <a:pt x="0" y="2379"/>
                  </a:lnTo>
                  <a:cubicBezTo>
                    <a:pt x="0" y="2379"/>
                    <a:pt x="230" y="2603"/>
                    <a:pt x="818" y="2603"/>
                  </a:cubicBezTo>
                  <a:cubicBezTo>
                    <a:pt x="1096" y="2603"/>
                    <a:pt x="1455" y="2553"/>
                    <a:pt x="1907" y="2406"/>
                  </a:cubicBezTo>
                  <a:cubicBezTo>
                    <a:pt x="2199" y="2311"/>
                    <a:pt x="2449" y="2272"/>
                    <a:pt x="2664" y="2272"/>
                  </a:cubicBezTo>
                  <a:cubicBezTo>
                    <a:pt x="3795" y="2272"/>
                    <a:pt x="3938" y="3369"/>
                    <a:pt x="3938" y="3369"/>
                  </a:cubicBezTo>
                  <a:lnTo>
                    <a:pt x="4148" y="2674"/>
                  </a:lnTo>
                  <a:lnTo>
                    <a:pt x="4725" y="3107"/>
                  </a:lnTo>
                  <a:cubicBezTo>
                    <a:pt x="4725" y="3107"/>
                    <a:pt x="3978" y="1737"/>
                    <a:pt x="5806" y="1141"/>
                  </a:cubicBezTo>
                  <a:cubicBezTo>
                    <a:pt x="7215" y="689"/>
                    <a:pt x="7333" y="1"/>
                    <a:pt x="7333" y="1"/>
                  </a:cubicBezTo>
                  <a:close/>
                </a:path>
              </a:pathLst>
            </a:custGeom>
            <a:solidFill>
              <a:srgbClr val="2EBB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8"/>
            <p:cNvSpPr/>
            <p:nvPr/>
          </p:nvSpPr>
          <p:spPr>
            <a:xfrm>
              <a:off x="7227412" y="1822453"/>
              <a:ext cx="90599" cy="80309"/>
            </a:xfrm>
            <a:custGeom>
              <a:rect b="b" l="l" r="r" t="t"/>
              <a:pathLst>
                <a:path extrusionOk="0" h="1841" w="2077">
                  <a:moveTo>
                    <a:pt x="1227" y="1"/>
                  </a:moveTo>
                  <a:cubicBezTo>
                    <a:pt x="1171" y="1"/>
                    <a:pt x="1110" y="9"/>
                    <a:pt x="1042" y="26"/>
                  </a:cubicBezTo>
                  <a:cubicBezTo>
                    <a:pt x="0" y="445"/>
                    <a:pt x="1632" y="1841"/>
                    <a:pt x="1632" y="1841"/>
                  </a:cubicBezTo>
                  <a:cubicBezTo>
                    <a:pt x="1632" y="1841"/>
                    <a:pt x="2076" y="1"/>
                    <a:pt x="1227" y="1"/>
                  </a:cubicBezTo>
                  <a:close/>
                </a:path>
              </a:pathLst>
            </a:custGeom>
            <a:solidFill>
              <a:srgbClr val="F89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8"/>
            <p:cNvSpPr/>
            <p:nvPr/>
          </p:nvSpPr>
          <p:spPr>
            <a:xfrm>
              <a:off x="7009050" y="2073409"/>
              <a:ext cx="602872" cy="339601"/>
            </a:xfrm>
            <a:custGeom>
              <a:rect b="b" l="l" r="r" t="t"/>
              <a:pathLst>
                <a:path extrusionOk="0" h="7785" w="13821">
                  <a:moveTo>
                    <a:pt x="9955" y="0"/>
                  </a:moveTo>
                  <a:cubicBezTo>
                    <a:pt x="9302" y="0"/>
                    <a:pt x="8642" y="166"/>
                    <a:pt x="8067" y="482"/>
                  </a:cubicBezTo>
                  <a:cubicBezTo>
                    <a:pt x="6717" y="1216"/>
                    <a:pt x="4826" y="1294"/>
                    <a:pt x="4087" y="1294"/>
                  </a:cubicBezTo>
                  <a:cubicBezTo>
                    <a:pt x="3890" y="1294"/>
                    <a:pt x="3775" y="1288"/>
                    <a:pt x="3775" y="1288"/>
                  </a:cubicBezTo>
                  <a:cubicBezTo>
                    <a:pt x="3775" y="1288"/>
                    <a:pt x="2929" y="1242"/>
                    <a:pt x="1566" y="1039"/>
                  </a:cubicBezTo>
                  <a:cubicBezTo>
                    <a:pt x="1512" y="1031"/>
                    <a:pt x="1462" y="1027"/>
                    <a:pt x="1416" y="1027"/>
                  </a:cubicBezTo>
                  <a:cubicBezTo>
                    <a:pt x="660" y="1027"/>
                    <a:pt x="1009" y="2035"/>
                    <a:pt x="1009" y="2035"/>
                  </a:cubicBezTo>
                  <a:cubicBezTo>
                    <a:pt x="1009" y="2035"/>
                    <a:pt x="0" y="2061"/>
                    <a:pt x="118" y="2946"/>
                  </a:cubicBezTo>
                  <a:cubicBezTo>
                    <a:pt x="229" y="3837"/>
                    <a:pt x="1094" y="4584"/>
                    <a:pt x="1094" y="4584"/>
                  </a:cubicBezTo>
                  <a:cubicBezTo>
                    <a:pt x="1094" y="4584"/>
                    <a:pt x="629" y="4833"/>
                    <a:pt x="859" y="5482"/>
                  </a:cubicBezTo>
                  <a:cubicBezTo>
                    <a:pt x="1078" y="6104"/>
                    <a:pt x="2093" y="7785"/>
                    <a:pt x="6920" y="7785"/>
                  </a:cubicBezTo>
                  <a:cubicBezTo>
                    <a:pt x="7129" y="7785"/>
                    <a:pt x="7345" y="7782"/>
                    <a:pt x="7569" y="7775"/>
                  </a:cubicBezTo>
                  <a:cubicBezTo>
                    <a:pt x="13086" y="7618"/>
                    <a:pt x="13820" y="4106"/>
                    <a:pt x="13021" y="2022"/>
                  </a:cubicBezTo>
                  <a:cubicBezTo>
                    <a:pt x="12491" y="637"/>
                    <a:pt x="11237" y="0"/>
                    <a:pt x="9955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8"/>
            <p:cNvSpPr/>
            <p:nvPr/>
          </p:nvSpPr>
          <p:spPr>
            <a:xfrm>
              <a:off x="7606994" y="1598021"/>
              <a:ext cx="234763" cy="202539"/>
            </a:xfrm>
            <a:custGeom>
              <a:rect b="b" l="l" r="r" t="t"/>
              <a:pathLst>
                <a:path extrusionOk="0" h="4643" w="5382">
                  <a:moveTo>
                    <a:pt x="4925" y="0"/>
                  </a:moveTo>
                  <a:cubicBezTo>
                    <a:pt x="4804" y="0"/>
                    <a:pt x="4650" y="53"/>
                    <a:pt x="4463" y="171"/>
                  </a:cubicBezTo>
                  <a:cubicBezTo>
                    <a:pt x="3981" y="478"/>
                    <a:pt x="3390" y="735"/>
                    <a:pt x="2755" y="735"/>
                  </a:cubicBezTo>
                  <a:cubicBezTo>
                    <a:pt x="2226" y="735"/>
                    <a:pt x="1666" y="556"/>
                    <a:pt x="1115" y="79"/>
                  </a:cubicBezTo>
                  <a:cubicBezTo>
                    <a:pt x="1115" y="79"/>
                    <a:pt x="1108" y="79"/>
                    <a:pt x="1097" y="79"/>
                  </a:cubicBezTo>
                  <a:cubicBezTo>
                    <a:pt x="989" y="79"/>
                    <a:pt x="429" y="111"/>
                    <a:pt x="394" y="774"/>
                  </a:cubicBezTo>
                  <a:cubicBezTo>
                    <a:pt x="361" y="1514"/>
                    <a:pt x="617" y="1757"/>
                    <a:pt x="368" y="2392"/>
                  </a:cubicBezTo>
                  <a:cubicBezTo>
                    <a:pt x="112" y="3028"/>
                    <a:pt x="138" y="3284"/>
                    <a:pt x="407" y="3454"/>
                  </a:cubicBezTo>
                  <a:cubicBezTo>
                    <a:pt x="407" y="3454"/>
                    <a:pt x="1" y="4253"/>
                    <a:pt x="630" y="4437"/>
                  </a:cubicBezTo>
                  <a:cubicBezTo>
                    <a:pt x="721" y="4463"/>
                    <a:pt x="800" y="4474"/>
                    <a:pt x="870" y="4474"/>
                  </a:cubicBezTo>
                  <a:cubicBezTo>
                    <a:pt x="1227" y="4474"/>
                    <a:pt x="1377" y="4188"/>
                    <a:pt x="2047" y="4188"/>
                  </a:cubicBezTo>
                  <a:cubicBezTo>
                    <a:pt x="2157" y="4188"/>
                    <a:pt x="2283" y="4196"/>
                    <a:pt x="2425" y="4214"/>
                  </a:cubicBezTo>
                  <a:cubicBezTo>
                    <a:pt x="3355" y="4334"/>
                    <a:pt x="4057" y="4642"/>
                    <a:pt x="4372" y="4642"/>
                  </a:cubicBezTo>
                  <a:cubicBezTo>
                    <a:pt x="4452" y="4642"/>
                    <a:pt x="4507" y="4622"/>
                    <a:pt x="4535" y="4574"/>
                  </a:cubicBezTo>
                  <a:cubicBezTo>
                    <a:pt x="4673" y="4339"/>
                    <a:pt x="4221" y="3519"/>
                    <a:pt x="3526" y="3159"/>
                  </a:cubicBezTo>
                  <a:cubicBezTo>
                    <a:pt x="4155" y="2812"/>
                    <a:pt x="4660" y="2268"/>
                    <a:pt x="4968" y="1619"/>
                  </a:cubicBezTo>
                  <a:cubicBezTo>
                    <a:pt x="5381" y="740"/>
                    <a:pt x="5379" y="0"/>
                    <a:pt x="4925" y="0"/>
                  </a:cubicBezTo>
                  <a:close/>
                </a:path>
              </a:pathLst>
            </a:custGeom>
            <a:solidFill>
              <a:srgbClr val="0E2231">
                <a:alpha val="25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8"/>
            <p:cNvSpPr/>
            <p:nvPr/>
          </p:nvSpPr>
          <p:spPr>
            <a:xfrm>
              <a:off x="7611880" y="1597890"/>
              <a:ext cx="230052" cy="156430"/>
            </a:xfrm>
            <a:custGeom>
              <a:rect b="b" l="l" r="r" t="t"/>
              <a:pathLst>
                <a:path extrusionOk="0" h="3586" w="5274">
                  <a:moveTo>
                    <a:pt x="4815" y="1"/>
                  </a:moveTo>
                  <a:cubicBezTo>
                    <a:pt x="4693" y="1"/>
                    <a:pt x="4539" y="54"/>
                    <a:pt x="4351" y="174"/>
                  </a:cubicBezTo>
                  <a:cubicBezTo>
                    <a:pt x="3871" y="480"/>
                    <a:pt x="3284" y="734"/>
                    <a:pt x="2653" y="734"/>
                  </a:cubicBezTo>
                  <a:cubicBezTo>
                    <a:pt x="2123" y="734"/>
                    <a:pt x="1563" y="555"/>
                    <a:pt x="1009" y="76"/>
                  </a:cubicBezTo>
                  <a:cubicBezTo>
                    <a:pt x="1009" y="76"/>
                    <a:pt x="1003" y="75"/>
                    <a:pt x="991" y="75"/>
                  </a:cubicBezTo>
                  <a:cubicBezTo>
                    <a:pt x="883" y="75"/>
                    <a:pt x="318" y="107"/>
                    <a:pt x="288" y="777"/>
                  </a:cubicBezTo>
                  <a:cubicBezTo>
                    <a:pt x="256" y="1517"/>
                    <a:pt x="511" y="1760"/>
                    <a:pt x="256" y="2395"/>
                  </a:cubicBezTo>
                  <a:cubicBezTo>
                    <a:pt x="0" y="3031"/>
                    <a:pt x="26" y="3287"/>
                    <a:pt x="295" y="3457"/>
                  </a:cubicBezTo>
                  <a:lnTo>
                    <a:pt x="295" y="3463"/>
                  </a:lnTo>
                  <a:cubicBezTo>
                    <a:pt x="455" y="3528"/>
                    <a:pt x="714" y="3585"/>
                    <a:pt x="1141" y="3585"/>
                  </a:cubicBezTo>
                  <a:cubicBezTo>
                    <a:pt x="1326" y="3585"/>
                    <a:pt x="1542" y="3574"/>
                    <a:pt x="1796" y="3549"/>
                  </a:cubicBezTo>
                  <a:cubicBezTo>
                    <a:pt x="2634" y="3457"/>
                    <a:pt x="3165" y="3287"/>
                    <a:pt x="3467" y="3136"/>
                  </a:cubicBezTo>
                  <a:cubicBezTo>
                    <a:pt x="4076" y="2782"/>
                    <a:pt x="4554" y="2251"/>
                    <a:pt x="4856" y="1616"/>
                  </a:cubicBezTo>
                  <a:cubicBezTo>
                    <a:pt x="5274" y="743"/>
                    <a:pt x="5269" y="1"/>
                    <a:pt x="4815" y="1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8"/>
            <p:cNvSpPr/>
            <p:nvPr/>
          </p:nvSpPr>
          <p:spPr>
            <a:xfrm>
              <a:off x="7009050" y="1995071"/>
              <a:ext cx="602872" cy="339601"/>
            </a:xfrm>
            <a:custGeom>
              <a:rect b="b" l="l" r="r" t="t"/>
              <a:pathLst>
                <a:path extrusionOk="0" h="7785" w="13821">
                  <a:moveTo>
                    <a:pt x="9955" y="0"/>
                  </a:moveTo>
                  <a:cubicBezTo>
                    <a:pt x="9302" y="0"/>
                    <a:pt x="8642" y="166"/>
                    <a:pt x="8067" y="482"/>
                  </a:cubicBezTo>
                  <a:cubicBezTo>
                    <a:pt x="6717" y="1216"/>
                    <a:pt x="4826" y="1294"/>
                    <a:pt x="4087" y="1294"/>
                  </a:cubicBezTo>
                  <a:cubicBezTo>
                    <a:pt x="3890" y="1294"/>
                    <a:pt x="3775" y="1288"/>
                    <a:pt x="3775" y="1288"/>
                  </a:cubicBezTo>
                  <a:cubicBezTo>
                    <a:pt x="3775" y="1288"/>
                    <a:pt x="2929" y="1242"/>
                    <a:pt x="1566" y="1039"/>
                  </a:cubicBezTo>
                  <a:cubicBezTo>
                    <a:pt x="1512" y="1031"/>
                    <a:pt x="1462" y="1027"/>
                    <a:pt x="1416" y="1027"/>
                  </a:cubicBezTo>
                  <a:cubicBezTo>
                    <a:pt x="660" y="1027"/>
                    <a:pt x="1009" y="2035"/>
                    <a:pt x="1009" y="2035"/>
                  </a:cubicBezTo>
                  <a:cubicBezTo>
                    <a:pt x="1009" y="2035"/>
                    <a:pt x="0" y="2061"/>
                    <a:pt x="118" y="2946"/>
                  </a:cubicBezTo>
                  <a:cubicBezTo>
                    <a:pt x="229" y="3837"/>
                    <a:pt x="1094" y="4584"/>
                    <a:pt x="1094" y="4584"/>
                  </a:cubicBezTo>
                  <a:cubicBezTo>
                    <a:pt x="1094" y="4584"/>
                    <a:pt x="629" y="4833"/>
                    <a:pt x="859" y="5482"/>
                  </a:cubicBezTo>
                  <a:cubicBezTo>
                    <a:pt x="1078" y="6104"/>
                    <a:pt x="2093" y="7785"/>
                    <a:pt x="6920" y="7785"/>
                  </a:cubicBezTo>
                  <a:cubicBezTo>
                    <a:pt x="7129" y="7785"/>
                    <a:pt x="7345" y="7782"/>
                    <a:pt x="7569" y="7775"/>
                  </a:cubicBezTo>
                  <a:cubicBezTo>
                    <a:pt x="13086" y="7618"/>
                    <a:pt x="13820" y="4106"/>
                    <a:pt x="13021" y="2022"/>
                  </a:cubicBezTo>
                  <a:cubicBezTo>
                    <a:pt x="12491" y="637"/>
                    <a:pt x="11237" y="0"/>
                    <a:pt x="9955" y="0"/>
                  </a:cubicBezTo>
                  <a:close/>
                </a:path>
              </a:pathLst>
            </a:custGeom>
            <a:solidFill>
              <a:srgbClr val="F1C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ubber Duck by Slidesgo">
  <a:themeElements>
    <a:clrScheme name="Simple Light">
      <a:dk1>
        <a:srgbClr val="0E2231"/>
      </a:dk1>
      <a:lt1>
        <a:srgbClr val="F2F5F0"/>
      </a:lt1>
      <a:dk2>
        <a:srgbClr val="F1C845"/>
      </a:dk2>
      <a:lt2>
        <a:srgbClr val="F79E60"/>
      </a:lt2>
      <a:accent1>
        <a:srgbClr val="EB6C47"/>
      </a:accent1>
      <a:accent2>
        <a:srgbClr val="F899C8"/>
      </a:accent2>
      <a:accent3>
        <a:srgbClr val="78CCE4"/>
      </a:accent3>
      <a:accent4>
        <a:srgbClr val="068394"/>
      </a:accent4>
      <a:accent5>
        <a:srgbClr val="2EBB60"/>
      </a:accent5>
      <a:accent6>
        <a:srgbClr val="FFFFFF"/>
      </a:accent6>
      <a:hlink>
        <a:srgbClr val="0E22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